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4"/>
  </p:notesMasterIdLst>
  <p:handoutMasterIdLst>
    <p:handoutMasterId r:id="rId65"/>
  </p:handoutMasterIdLst>
  <p:sldIdLst>
    <p:sldId id="527" r:id="rId2"/>
    <p:sldId id="549" r:id="rId3"/>
    <p:sldId id="550" r:id="rId4"/>
    <p:sldId id="496" r:id="rId5"/>
    <p:sldId id="551" r:id="rId6"/>
    <p:sldId id="552" r:id="rId7"/>
    <p:sldId id="553" r:id="rId8"/>
    <p:sldId id="509" r:id="rId9"/>
    <p:sldId id="539" r:id="rId10"/>
    <p:sldId id="505" r:id="rId11"/>
    <p:sldId id="276" r:id="rId12"/>
    <p:sldId id="283" r:id="rId13"/>
    <p:sldId id="558" r:id="rId14"/>
    <p:sldId id="417" r:id="rId15"/>
    <p:sldId id="533" r:id="rId16"/>
    <p:sldId id="512" r:id="rId17"/>
    <p:sldId id="534" r:id="rId18"/>
    <p:sldId id="535" r:id="rId19"/>
    <p:sldId id="554" r:id="rId20"/>
    <p:sldId id="555" r:id="rId21"/>
    <p:sldId id="556" r:id="rId22"/>
    <p:sldId id="522" r:id="rId23"/>
    <p:sldId id="557" r:id="rId24"/>
    <p:sldId id="475" r:id="rId25"/>
    <p:sldId id="559" r:id="rId26"/>
    <p:sldId id="560" r:id="rId27"/>
    <p:sldId id="439" r:id="rId28"/>
    <p:sldId id="422" r:id="rId29"/>
    <p:sldId id="478" r:id="rId30"/>
    <p:sldId id="480" r:id="rId31"/>
    <p:sldId id="479" r:id="rId32"/>
    <p:sldId id="486" r:id="rId33"/>
    <p:sldId id="487" r:id="rId34"/>
    <p:sldId id="445" r:id="rId35"/>
    <p:sldId id="561" r:id="rId36"/>
    <p:sldId id="562" r:id="rId37"/>
    <p:sldId id="563" r:id="rId38"/>
    <p:sldId id="564" r:id="rId39"/>
    <p:sldId id="565" r:id="rId40"/>
    <p:sldId id="566" r:id="rId41"/>
    <p:sldId id="524" r:id="rId42"/>
    <p:sldId id="567" r:id="rId43"/>
    <p:sldId id="568" r:id="rId44"/>
    <p:sldId id="569" r:id="rId45"/>
    <p:sldId id="570" r:id="rId46"/>
    <p:sldId id="571" r:id="rId47"/>
    <p:sldId id="572" r:id="rId48"/>
    <p:sldId id="573" r:id="rId49"/>
    <p:sldId id="574" r:id="rId50"/>
    <p:sldId id="575" r:id="rId51"/>
    <p:sldId id="576" r:id="rId52"/>
    <p:sldId id="577" r:id="rId53"/>
    <p:sldId id="578" r:id="rId54"/>
    <p:sldId id="579" r:id="rId55"/>
    <p:sldId id="580" r:id="rId56"/>
    <p:sldId id="581" r:id="rId57"/>
    <p:sldId id="582" r:id="rId58"/>
    <p:sldId id="583" r:id="rId59"/>
    <p:sldId id="584" r:id="rId60"/>
    <p:sldId id="585" r:id="rId61"/>
    <p:sldId id="586" r:id="rId62"/>
    <p:sldId id="587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876F29-7F93-4F1B-8E4F-FEB9CC5CB898}" v="75" dt="2022-05-20T10:38:31.2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3"/>
    <p:restoredTop sz="94660"/>
  </p:normalViewPr>
  <p:slideViewPr>
    <p:cSldViewPr>
      <p:cViewPr varScale="1">
        <p:scale>
          <a:sx n="69" d="100"/>
          <a:sy n="69" d="100"/>
        </p:scale>
        <p:origin x="120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астасия Ландяк" userId="04ca8acec8aaa679" providerId="LiveId" clId="{2B876F29-7F93-4F1B-8E4F-FEB9CC5CB898}"/>
    <pc:docChg chg="undo custSel addSld delSld modSld sldOrd">
      <pc:chgData name="Анастасия Ландяк" userId="04ca8acec8aaa679" providerId="LiveId" clId="{2B876F29-7F93-4F1B-8E4F-FEB9CC5CB898}" dt="2022-05-20T10:42:28.082" v="16600" actId="113"/>
      <pc:docMkLst>
        <pc:docMk/>
      </pc:docMkLst>
      <pc:sldChg chg="del">
        <pc:chgData name="Анастасия Ландяк" userId="04ca8acec8aaa679" providerId="LiveId" clId="{2B876F29-7F93-4F1B-8E4F-FEB9CC5CB898}" dt="2022-05-20T07:07:19.430" v="3269" actId="2696"/>
        <pc:sldMkLst>
          <pc:docMk/>
          <pc:sldMk cId="390375338" sldId="413"/>
        </pc:sldMkLst>
      </pc:sldChg>
      <pc:sldChg chg="addSp delSp mod">
        <pc:chgData name="Анастасия Ландяк" userId="04ca8acec8aaa679" providerId="LiveId" clId="{2B876F29-7F93-4F1B-8E4F-FEB9CC5CB898}" dt="2022-05-20T06:21:00.988" v="1061" actId="22"/>
        <pc:sldMkLst>
          <pc:docMk/>
          <pc:sldMk cId="3308168532" sldId="439"/>
        </pc:sldMkLst>
        <pc:spChg chg="add del">
          <ac:chgData name="Анастасия Ландяк" userId="04ca8acec8aaa679" providerId="LiveId" clId="{2B876F29-7F93-4F1B-8E4F-FEB9CC5CB898}" dt="2022-05-20T06:21:00.988" v="1061" actId="22"/>
          <ac:spMkLst>
            <pc:docMk/>
            <pc:sldMk cId="3308168532" sldId="439"/>
            <ac:spMk id="6" creationId="{E0A04789-B46A-264D-27A6-C7495F422DF1}"/>
          </ac:spMkLst>
        </pc:spChg>
      </pc:sldChg>
      <pc:sldChg chg="del">
        <pc:chgData name="Анастасия Ландяк" userId="04ca8acec8aaa679" providerId="LiveId" clId="{2B876F29-7F93-4F1B-8E4F-FEB9CC5CB898}" dt="2022-05-20T10:19:08.977" v="14335" actId="2696"/>
        <pc:sldMkLst>
          <pc:docMk/>
          <pc:sldMk cId="3321549639" sldId="446"/>
        </pc:sldMkLst>
      </pc:sldChg>
      <pc:sldChg chg="del">
        <pc:chgData name="Анастасия Ландяк" userId="04ca8acec8aaa679" providerId="LiveId" clId="{2B876F29-7F93-4F1B-8E4F-FEB9CC5CB898}" dt="2022-05-20T10:19:11.036" v="14336" actId="2696"/>
        <pc:sldMkLst>
          <pc:docMk/>
          <pc:sldMk cId="0" sldId="464"/>
        </pc:sldMkLst>
      </pc:sldChg>
      <pc:sldChg chg="del">
        <pc:chgData name="Анастасия Ландяк" userId="04ca8acec8aaa679" providerId="LiveId" clId="{2B876F29-7F93-4F1B-8E4F-FEB9CC5CB898}" dt="2022-05-20T09:39:28.494" v="11425" actId="2696"/>
        <pc:sldMkLst>
          <pc:docMk/>
          <pc:sldMk cId="3853990312" sldId="467"/>
        </pc:sldMkLst>
      </pc:sldChg>
      <pc:sldChg chg="del">
        <pc:chgData name="Анастасия Ландяк" userId="04ca8acec8aaa679" providerId="LiveId" clId="{2B876F29-7F93-4F1B-8E4F-FEB9CC5CB898}" dt="2022-05-20T09:38:55.151" v="11423" actId="2696"/>
        <pc:sldMkLst>
          <pc:docMk/>
          <pc:sldMk cId="0" sldId="471"/>
        </pc:sldMkLst>
      </pc:sldChg>
      <pc:sldChg chg="del">
        <pc:chgData name="Анастасия Ландяк" userId="04ca8acec8aaa679" providerId="LiveId" clId="{2B876F29-7F93-4F1B-8E4F-FEB9CC5CB898}" dt="2022-05-20T09:38:22.021" v="11419" actId="2696"/>
        <pc:sldMkLst>
          <pc:docMk/>
          <pc:sldMk cId="1011990387" sldId="492"/>
        </pc:sldMkLst>
      </pc:sldChg>
      <pc:sldChg chg="del">
        <pc:chgData name="Анастасия Ландяк" userId="04ca8acec8aaa679" providerId="LiveId" clId="{2B876F29-7F93-4F1B-8E4F-FEB9CC5CB898}" dt="2022-05-20T09:38:24.108" v="11420" actId="2696"/>
        <pc:sldMkLst>
          <pc:docMk/>
          <pc:sldMk cId="3219580690" sldId="493"/>
        </pc:sldMkLst>
      </pc:sldChg>
      <pc:sldChg chg="del">
        <pc:chgData name="Анастасия Ландяк" userId="04ca8acec8aaa679" providerId="LiveId" clId="{2B876F29-7F93-4F1B-8E4F-FEB9CC5CB898}" dt="2022-05-20T09:37:57.922" v="11418" actId="2696"/>
        <pc:sldMkLst>
          <pc:docMk/>
          <pc:sldMk cId="0" sldId="495"/>
        </pc:sldMkLst>
      </pc:sldChg>
      <pc:sldChg chg="del">
        <pc:chgData name="Анастасия Ландяк" userId="04ca8acec8aaa679" providerId="LiveId" clId="{2B876F29-7F93-4F1B-8E4F-FEB9CC5CB898}" dt="2022-05-20T10:19:03.081" v="14333" actId="2696"/>
        <pc:sldMkLst>
          <pc:docMk/>
          <pc:sldMk cId="0" sldId="502"/>
        </pc:sldMkLst>
      </pc:sldChg>
      <pc:sldChg chg="del">
        <pc:chgData name="Анастасия Ландяк" userId="04ca8acec8aaa679" providerId="LiveId" clId="{2B876F29-7F93-4F1B-8E4F-FEB9CC5CB898}" dt="2022-05-20T07:29:12.669" v="4151" actId="2696"/>
        <pc:sldMkLst>
          <pc:docMk/>
          <pc:sldMk cId="0" sldId="504"/>
        </pc:sldMkLst>
      </pc:sldChg>
      <pc:sldChg chg="del">
        <pc:chgData name="Анастасия Ландяк" userId="04ca8acec8aaa679" providerId="LiveId" clId="{2B876F29-7F93-4F1B-8E4F-FEB9CC5CB898}" dt="2022-05-20T09:38:26.917" v="11421" actId="2696"/>
        <pc:sldMkLst>
          <pc:docMk/>
          <pc:sldMk cId="1022689323" sldId="506"/>
        </pc:sldMkLst>
      </pc:sldChg>
      <pc:sldChg chg="del">
        <pc:chgData name="Анастасия Ландяк" userId="04ca8acec8aaa679" providerId="LiveId" clId="{2B876F29-7F93-4F1B-8E4F-FEB9CC5CB898}" dt="2022-05-20T09:38:40.767" v="11422" actId="2696"/>
        <pc:sldMkLst>
          <pc:docMk/>
          <pc:sldMk cId="0" sldId="508"/>
        </pc:sldMkLst>
      </pc:sldChg>
      <pc:sldChg chg="del">
        <pc:chgData name="Анастасия Ландяк" userId="04ca8acec8aaa679" providerId="LiveId" clId="{2B876F29-7F93-4F1B-8E4F-FEB9CC5CB898}" dt="2022-05-20T10:17:48.570" v="14328" actId="2696"/>
        <pc:sldMkLst>
          <pc:docMk/>
          <pc:sldMk cId="0" sldId="513"/>
        </pc:sldMkLst>
      </pc:sldChg>
      <pc:sldChg chg="del">
        <pc:chgData name="Анастасия Ландяк" userId="04ca8acec8aaa679" providerId="LiveId" clId="{2B876F29-7F93-4F1B-8E4F-FEB9CC5CB898}" dt="2022-05-20T09:37:36.630" v="11417" actId="2696"/>
        <pc:sldMkLst>
          <pc:docMk/>
          <pc:sldMk cId="0" sldId="514"/>
        </pc:sldMkLst>
      </pc:sldChg>
      <pc:sldChg chg="del">
        <pc:chgData name="Анастасия Ландяк" userId="04ca8acec8aaa679" providerId="LiveId" clId="{2B876F29-7F93-4F1B-8E4F-FEB9CC5CB898}" dt="2022-05-20T10:18:01.007" v="14329" actId="2696"/>
        <pc:sldMkLst>
          <pc:docMk/>
          <pc:sldMk cId="0" sldId="517"/>
        </pc:sldMkLst>
      </pc:sldChg>
      <pc:sldChg chg="del">
        <pc:chgData name="Анастасия Ландяк" userId="04ca8acec8aaa679" providerId="LiveId" clId="{2B876F29-7F93-4F1B-8E4F-FEB9CC5CB898}" dt="2022-05-20T10:19:06.049" v="14334" actId="2696"/>
        <pc:sldMkLst>
          <pc:docMk/>
          <pc:sldMk cId="3414575807" sldId="519"/>
        </pc:sldMkLst>
      </pc:sldChg>
      <pc:sldChg chg="del">
        <pc:chgData name="Анастасия Ландяк" userId="04ca8acec8aaa679" providerId="LiveId" clId="{2B876F29-7F93-4F1B-8E4F-FEB9CC5CB898}" dt="2022-05-20T09:39:09.203" v="11424" actId="2696"/>
        <pc:sldMkLst>
          <pc:docMk/>
          <pc:sldMk cId="0" sldId="521"/>
        </pc:sldMkLst>
      </pc:sldChg>
      <pc:sldChg chg="addSp delSp modSp mod ord">
        <pc:chgData name="Анастасия Ландяк" userId="04ca8acec8aaa679" providerId="LiveId" clId="{2B876F29-7F93-4F1B-8E4F-FEB9CC5CB898}" dt="2022-05-20T08:15:06.110" v="7657"/>
        <pc:sldMkLst>
          <pc:docMk/>
          <pc:sldMk cId="0" sldId="524"/>
        </pc:sldMkLst>
        <pc:spChg chg="mod">
          <ac:chgData name="Анастасия Ландяк" userId="04ca8acec8aaa679" providerId="LiveId" clId="{2B876F29-7F93-4F1B-8E4F-FEB9CC5CB898}" dt="2022-05-20T08:10:20.799" v="7606" actId="1076"/>
          <ac:spMkLst>
            <pc:docMk/>
            <pc:sldMk cId="0" sldId="524"/>
            <ac:spMk id="3" creationId="{00000000-0000-0000-0000-000000000000}"/>
          </ac:spMkLst>
        </pc:spChg>
        <pc:spChg chg="add del mod">
          <ac:chgData name="Анастасия Ландяк" userId="04ca8acec8aaa679" providerId="LiveId" clId="{2B876F29-7F93-4F1B-8E4F-FEB9CC5CB898}" dt="2022-05-20T08:11:54.815" v="7614" actId="478"/>
          <ac:spMkLst>
            <pc:docMk/>
            <pc:sldMk cId="0" sldId="524"/>
            <ac:spMk id="4" creationId="{3669CFC9-9CB5-AA41-8A43-7C4C40944312}"/>
          </ac:spMkLst>
        </pc:spChg>
        <pc:picChg chg="add mod">
          <ac:chgData name="Анастасия Ландяк" userId="04ca8acec8aaa679" providerId="LiveId" clId="{2B876F29-7F93-4F1B-8E4F-FEB9CC5CB898}" dt="2022-05-20T08:14:44.704" v="7654" actId="1076"/>
          <ac:picMkLst>
            <pc:docMk/>
            <pc:sldMk cId="0" sldId="524"/>
            <ac:picMk id="5" creationId="{628D1E4C-24A5-4D78-F6AC-717100AB1C1A}"/>
          </ac:picMkLst>
        </pc:picChg>
        <pc:picChg chg="add mod">
          <ac:chgData name="Анастасия Ландяк" userId="04ca8acec8aaa679" providerId="LiveId" clId="{2B876F29-7F93-4F1B-8E4F-FEB9CC5CB898}" dt="2022-05-20T08:13:52.011" v="7648" actId="14100"/>
          <ac:picMkLst>
            <pc:docMk/>
            <pc:sldMk cId="0" sldId="524"/>
            <ac:picMk id="7" creationId="{9276A66C-91DF-CDBF-54A0-D74961CA0AA0}"/>
          </ac:picMkLst>
        </pc:picChg>
        <pc:picChg chg="add mod">
          <ac:chgData name="Анастасия Ландяк" userId="04ca8acec8aaa679" providerId="LiveId" clId="{2B876F29-7F93-4F1B-8E4F-FEB9CC5CB898}" dt="2022-05-20T08:13:13.178" v="7635" actId="1076"/>
          <ac:picMkLst>
            <pc:docMk/>
            <pc:sldMk cId="0" sldId="524"/>
            <ac:picMk id="8" creationId="{47766379-5D55-AC09-9631-8B6B962ED261}"/>
          </ac:picMkLst>
        </pc:picChg>
        <pc:picChg chg="add mod">
          <ac:chgData name="Анастасия Ландяк" userId="04ca8acec8aaa679" providerId="LiveId" clId="{2B876F29-7F93-4F1B-8E4F-FEB9CC5CB898}" dt="2022-05-20T08:13:46.976" v="7646" actId="14100"/>
          <ac:picMkLst>
            <pc:docMk/>
            <pc:sldMk cId="0" sldId="524"/>
            <ac:picMk id="9" creationId="{5363A5F0-A8E0-B3B1-B6A7-C24AE0982227}"/>
          </ac:picMkLst>
        </pc:picChg>
        <pc:picChg chg="mod">
          <ac:chgData name="Анастасия Ландяк" userId="04ca8acec8aaa679" providerId="LiveId" clId="{2B876F29-7F93-4F1B-8E4F-FEB9CC5CB898}" dt="2022-05-20T08:14:46.455" v="7655" actId="1076"/>
          <ac:picMkLst>
            <pc:docMk/>
            <pc:sldMk cId="0" sldId="524"/>
            <ac:picMk id="5122" creationId="{00000000-0000-0000-0000-000000000000}"/>
          </ac:picMkLst>
        </pc:picChg>
        <pc:picChg chg="del mod">
          <ac:chgData name="Анастасия Ландяк" userId="04ca8acec8aaa679" providerId="LiveId" clId="{2B876F29-7F93-4F1B-8E4F-FEB9CC5CB898}" dt="2022-05-20T08:11:52.379" v="7613" actId="478"/>
          <ac:picMkLst>
            <pc:docMk/>
            <pc:sldMk cId="0" sldId="524"/>
            <ac:picMk id="5123" creationId="{00000000-0000-0000-0000-000000000000}"/>
          </ac:picMkLst>
        </pc:picChg>
      </pc:sldChg>
      <pc:sldChg chg="modSp del mod">
        <pc:chgData name="Анастасия Ландяк" userId="04ca8acec8aaa679" providerId="LiveId" clId="{2B876F29-7F93-4F1B-8E4F-FEB9CC5CB898}" dt="2022-05-20T10:20:52.983" v="14359" actId="2696"/>
        <pc:sldMkLst>
          <pc:docMk/>
          <pc:sldMk cId="0" sldId="529"/>
        </pc:sldMkLst>
        <pc:picChg chg="mod">
          <ac:chgData name="Анастасия Ландяк" userId="04ca8acec8aaa679" providerId="LiveId" clId="{2B876F29-7F93-4F1B-8E4F-FEB9CC5CB898}" dt="2022-05-20T10:19:52.127" v="14337" actId="1076"/>
          <ac:picMkLst>
            <pc:docMk/>
            <pc:sldMk cId="0" sldId="529"/>
            <ac:picMk id="11" creationId="{00000000-0000-0000-0000-000000000000}"/>
          </ac:picMkLst>
        </pc:picChg>
      </pc:sldChg>
      <pc:sldChg chg="del">
        <pc:chgData name="Анастасия Ландяк" userId="04ca8acec8aaa679" providerId="LiveId" clId="{2B876F29-7F93-4F1B-8E4F-FEB9CC5CB898}" dt="2022-05-20T10:21:02.110" v="14360" actId="2696"/>
        <pc:sldMkLst>
          <pc:docMk/>
          <pc:sldMk cId="0" sldId="531"/>
        </pc:sldMkLst>
      </pc:sldChg>
      <pc:sldChg chg="del">
        <pc:chgData name="Анастасия Ландяк" userId="04ca8acec8aaa679" providerId="LiveId" clId="{2B876F29-7F93-4F1B-8E4F-FEB9CC5CB898}" dt="2022-05-20T10:39:18.590" v="16237" actId="2696"/>
        <pc:sldMkLst>
          <pc:docMk/>
          <pc:sldMk cId="2397541379" sldId="537"/>
        </pc:sldMkLst>
      </pc:sldChg>
      <pc:sldChg chg="del">
        <pc:chgData name="Анастасия Ландяк" userId="04ca8acec8aaa679" providerId="LiveId" clId="{2B876F29-7F93-4F1B-8E4F-FEB9CC5CB898}" dt="2022-05-20T10:39:16.854" v="16236" actId="2696"/>
        <pc:sldMkLst>
          <pc:docMk/>
          <pc:sldMk cId="1790567501" sldId="538"/>
        </pc:sldMkLst>
      </pc:sldChg>
      <pc:sldChg chg="del">
        <pc:chgData name="Анастасия Ландяк" userId="04ca8acec8aaa679" providerId="LiveId" clId="{2B876F29-7F93-4F1B-8E4F-FEB9CC5CB898}" dt="2022-05-20T10:39:29.389" v="16238" actId="2696"/>
        <pc:sldMkLst>
          <pc:docMk/>
          <pc:sldMk cId="3034016392" sldId="540"/>
        </pc:sldMkLst>
      </pc:sldChg>
      <pc:sldChg chg="del">
        <pc:chgData name="Анастасия Ландяк" userId="04ca8acec8aaa679" providerId="LiveId" clId="{2B876F29-7F93-4F1B-8E4F-FEB9CC5CB898}" dt="2022-05-20T10:18:19.704" v="14332" actId="2696"/>
        <pc:sldMkLst>
          <pc:docMk/>
          <pc:sldMk cId="3932070794" sldId="541"/>
        </pc:sldMkLst>
      </pc:sldChg>
      <pc:sldChg chg="del ord">
        <pc:chgData name="Анастасия Ландяк" userId="04ca8acec8aaa679" providerId="LiveId" clId="{2B876F29-7F93-4F1B-8E4F-FEB9CC5CB898}" dt="2022-05-20T08:46:14.833" v="8883" actId="2696"/>
        <pc:sldMkLst>
          <pc:docMk/>
          <pc:sldMk cId="229714765" sldId="542"/>
        </pc:sldMkLst>
      </pc:sldChg>
      <pc:sldChg chg="modSp del mod ord">
        <pc:chgData name="Анастасия Ландяк" userId="04ca8acec8aaa679" providerId="LiveId" clId="{2B876F29-7F93-4F1B-8E4F-FEB9CC5CB898}" dt="2022-05-20T08:46:18.931" v="8885" actId="2696"/>
        <pc:sldMkLst>
          <pc:docMk/>
          <pc:sldMk cId="2901002362" sldId="543"/>
        </pc:sldMkLst>
        <pc:picChg chg="mod">
          <ac:chgData name="Анастасия Ландяк" userId="04ca8acec8aaa679" providerId="LiveId" clId="{2B876F29-7F93-4F1B-8E4F-FEB9CC5CB898}" dt="2022-05-20T08:40:21.587" v="8774" actId="1076"/>
          <ac:picMkLst>
            <pc:docMk/>
            <pc:sldMk cId="2901002362" sldId="543"/>
            <ac:picMk id="6" creationId="{00000000-0000-0000-0000-000000000000}"/>
          </ac:picMkLst>
        </pc:picChg>
      </pc:sldChg>
      <pc:sldChg chg="del">
        <pc:chgData name="Анастасия Ландяк" userId="04ca8acec8aaa679" providerId="LiveId" clId="{2B876F29-7F93-4F1B-8E4F-FEB9CC5CB898}" dt="2022-05-20T10:39:30.901" v="16239" actId="2696"/>
        <pc:sldMkLst>
          <pc:docMk/>
          <pc:sldMk cId="376552824" sldId="544"/>
        </pc:sldMkLst>
      </pc:sldChg>
      <pc:sldChg chg="del">
        <pc:chgData name="Анастасия Ландяк" userId="04ca8acec8aaa679" providerId="LiveId" clId="{2B876F29-7F93-4F1B-8E4F-FEB9CC5CB898}" dt="2022-05-20T10:39:32.676" v="16240" actId="2696"/>
        <pc:sldMkLst>
          <pc:docMk/>
          <pc:sldMk cId="579656182" sldId="545"/>
        </pc:sldMkLst>
      </pc:sldChg>
      <pc:sldChg chg="modSp del mod">
        <pc:chgData name="Анастасия Ландяк" userId="04ca8acec8aaa679" providerId="LiveId" clId="{2B876F29-7F93-4F1B-8E4F-FEB9CC5CB898}" dt="2022-05-20T10:18:14.307" v="14330" actId="2696"/>
        <pc:sldMkLst>
          <pc:docMk/>
          <pc:sldMk cId="3709669376" sldId="546"/>
        </pc:sldMkLst>
        <pc:picChg chg="mod">
          <ac:chgData name="Анастасия Ландяк" userId="04ca8acec8aaa679" providerId="LiveId" clId="{2B876F29-7F93-4F1B-8E4F-FEB9CC5CB898}" dt="2022-05-20T10:13:41.561" v="14268" actId="1076"/>
          <ac:picMkLst>
            <pc:docMk/>
            <pc:sldMk cId="3709669376" sldId="546"/>
            <ac:picMk id="10" creationId="{00000000-0000-0000-0000-000000000000}"/>
          </ac:picMkLst>
        </pc:picChg>
      </pc:sldChg>
      <pc:sldChg chg="del">
        <pc:chgData name="Анастасия Ландяк" userId="04ca8acec8aaa679" providerId="LiveId" clId="{2B876F29-7F93-4F1B-8E4F-FEB9CC5CB898}" dt="2022-05-20T10:18:15.651" v="14331" actId="2696"/>
        <pc:sldMkLst>
          <pc:docMk/>
          <pc:sldMk cId="2072560459" sldId="547"/>
        </pc:sldMkLst>
      </pc:sldChg>
      <pc:sldChg chg="del">
        <pc:chgData name="Анастасия Ландяк" userId="04ca8acec8aaa679" providerId="LiveId" clId="{2B876F29-7F93-4F1B-8E4F-FEB9CC5CB898}" dt="2022-05-20T10:39:41.867" v="16241" actId="2696"/>
        <pc:sldMkLst>
          <pc:docMk/>
          <pc:sldMk cId="3705090973" sldId="548"/>
        </pc:sldMkLst>
      </pc:sldChg>
      <pc:sldChg chg="delSp modSp new mod">
        <pc:chgData name="Анастасия Ландяк" userId="04ca8acec8aaa679" providerId="LiveId" clId="{2B876F29-7F93-4F1B-8E4F-FEB9CC5CB898}" dt="2022-05-20T06:20:44.836" v="1057" actId="113"/>
        <pc:sldMkLst>
          <pc:docMk/>
          <pc:sldMk cId="529221890" sldId="559"/>
        </pc:sldMkLst>
        <pc:spChg chg="mod">
          <ac:chgData name="Анастасия Ландяк" userId="04ca8acec8aaa679" providerId="LiveId" clId="{2B876F29-7F93-4F1B-8E4F-FEB9CC5CB898}" dt="2022-05-20T06:11:52.391" v="43" actId="1076"/>
          <ac:spMkLst>
            <pc:docMk/>
            <pc:sldMk cId="529221890" sldId="559"/>
            <ac:spMk id="2" creationId="{B1C9361C-8959-BF7F-2B01-D7A74B9744AF}"/>
          </ac:spMkLst>
        </pc:spChg>
        <pc:spChg chg="mod">
          <ac:chgData name="Анастасия Ландяк" userId="04ca8acec8aaa679" providerId="LiveId" clId="{2B876F29-7F93-4F1B-8E4F-FEB9CC5CB898}" dt="2022-05-20T06:20:44.836" v="1057" actId="113"/>
          <ac:spMkLst>
            <pc:docMk/>
            <pc:sldMk cId="529221890" sldId="559"/>
            <ac:spMk id="3" creationId="{FB27BB95-0A20-2E7F-FC8C-62649C58FAB8}"/>
          </ac:spMkLst>
        </pc:spChg>
        <pc:spChg chg="del">
          <ac:chgData name="Анастасия Ландяк" userId="04ca8acec8aaa679" providerId="LiveId" clId="{2B876F29-7F93-4F1B-8E4F-FEB9CC5CB898}" dt="2022-05-20T06:12:21.838" v="107" actId="478"/>
          <ac:spMkLst>
            <pc:docMk/>
            <pc:sldMk cId="529221890" sldId="559"/>
            <ac:spMk id="4" creationId="{5FD6697A-8871-5B66-0C82-C8A5E3658077}"/>
          </ac:spMkLst>
        </pc:spChg>
      </pc:sldChg>
      <pc:sldChg chg="addSp modSp new mod">
        <pc:chgData name="Анастасия Ландяк" userId="04ca8acec8aaa679" providerId="LiveId" clId="{2B876F29-7F93-4F1B-8E4F-FEB9CC5CB898}" dt="2022-05-20T06:29:06.947" v="1471" actId="14100"/>
        <pc:sldMkLst>
          <pc:docMk/>
          <pc:sldMk cId="1386623536" sldId="560"/>
        </pc:sldMkLst>
        <pc:spChg chg="mod">
          <ac:chgData name="Анастасия Ландяк" userId="04ca8acec8aaa679" providerId="LiveId" clId="{2B876F29-7F93-4F1B-8E4F-FEB9CC5CB898}" dt="2022-05-20T06:21:35.852" v="1072" actId="1076"/>
          <ac:spMkLst>
            <pc:docMk/>
            <pc:sldMk cId="1386623536" sldId="560"/>
            <ac:spMk id="2" creationId="{E30DD445-37CF-17EC-0D15-D27663277A12}"/>
          </ac:spMkLst>
        </pc:spChg>
        <pc:spChg chg="mod">
          <ac:chgData name="Анастасия Ландяк" userId="04ca8acec8aaa679" providerId="LiveId" clId="{2B876F29-7F93-4F1B-8E4F-FEB9CC5CB898}" dt="2022-05-20T06:25:16.561" v="1456" actId="14100"/>
          <ac:spMkLst>
            <pc:docMk/>
            <pc:sldMk cId="1386623536" sldId="560"/>
            <ac:spMk id="4" creationId="{C581E499-60E3-9610-2BC0-E15CF148D440}"/>
          </ac:spMkLst>
        </pc:spChg>
        <pc:picChg chg="add mod">
          <ac:chgData name="Анастасия Ландяк" userId="04ca8acec8aaa679" providerId="LiveId" clId="{2B876F29-7F93-4F1B-8E4F-FEB9CC5CB898}" dt="2022-05-20T06:28:46.876" v="1466" actId="14100"/>
          <ac:picMkLst>
            <pc:docMk/>
            <pc:sldMk cId="1386623536" sldId="560"/>
            <ac:picMk id="5" creationId="{FC2ACC10-BFB0-3E34-88C0-E9349BEA6919}"/>
          </ac:picMkLst>
        </pc:picChg>
        <pc:picChg chg="add mod">
          <ac:chgData name="Анастасия Ландяк" userId="04ca8acec8aaa679" providerId="LiveId" clId="{2B876F29-7F93-4F1B-8E4F-FEB9CC5CB898}" dt="2022-05-20T06:29:06.947" v="1471" actId="14100"/>
          <ac:picMkLst>
            <pc:docMk/>
            <pc:sldMk cId="1386623536" sldId="560"/>
            <ac:picMk id="6" creationId="{66C488D3-21D9-FA06-2382-7EE6EFCDBC0D}"/>
          </ac:picMkLst>
        </pc:picChg>
      </pc:sldChg>
      <pc:sldChg chg="new del">
        <pc:chgData name="Анастасия Ландяк" userId="04ca8acec8aaa679" providerId="LiveId" clId="{2B876F29-7F93-4F1B-8E4F-FEB9CC5CB898}" dt="2022-05-20T06:21:08.295" v="1063" actId="2696"/>
        <pc:sldMkLst>
          <pc:docMk/>
          <pc:sldMk cId="2491624453" sldId="560"/>
        </pc:sldMkLst>
      </pc:sldChg>
      <pc:sldChg chg="new del">
        <pc:chgData name="Анастасия Ландяк" userId="04ca8acec8aaa679" providerId="LiveId" clId="{2B876F29-7F93-4F1B-8E4F-FEB9CC5CB898}" dt="2022-05-20T06:20:55.938" v="1059" actId="2696"/>
        <pc:sldMkLst>
          <pc:docMk/>
          <pc:sldMk cId="3942388487" sldId="560"/>
        </pc:sldMkLst>
      </pc:sldChg>
      <pc:sldChg chg="addSp delSp modSp new mod">
        <pc:chgData name="Анастасия Ландяк" userId="04ca8acec8aaa679" providerId="LiveId" clId="{2B876F29-7F93-4F1B-8E4F-FEB9CC5CB898}" dt="2022-05-20T06:48:44.835" v="2130" actId="20577"/>
        <pc:sldMkLst>
          <pc:docMk/>
          <pc:sldMk cId="2113373346" sldId="561"/>
        </pc:sldMkLst>
        <pc:spChg chg="mod">
          <ac:chgData name="Анастасия Ландяк" userId="04ca8acec8aaa679" providerId="LiveId" clId="{2B876F29-7F93-4F1B-8E4F-FEB9CC5CB898}" dt="2022-05-20T06:46:56.410" v="2012" actId="20577"/>
          <ac:spMkLst>
            <pc:docMk/>
            <pc:sldMk cId="2113373346" sldId="561"/>
            <ac:spMk id="2" creationId="{58C70A0B-2821-28A7-AC87-A26A36BB4AC6}"/>
          </ac:spMkLst>
        </pc:spChg>
        <pc:spChg chg="del mod">
          <ac:chgData name="Анастасия Ландяк" userId="04ca8acec8aaa679" providerId="LiveId" clId="{2B876F29-7F93-4F1B-8E4F-FEB9CC5CB898}" dt="2022-05-20T06:41:12.262" v="1533"/>
          <ac:spMkLst>
            <pc:docMk/>
            <pc:sldMk cId="2113373346" sldId="561"/>
            <ac:spMk id="4" creationId="{ACD13155-6C05-010C-9B08-C043C0FCBDF6}"/>
          </ac:spMkLst>
        </pc:spChg>
        <pc:spChg chg="add mod">
          <ac:chgData name="Анастасия Ландяк" userId="04ca8acec8aaa679" providerId="LiveId" clId="{2B876F29-7F93-4F1B-8E4F-FEB9CC5CB898}" dt="2022-05-20T06:47:37.407" v="2022" actId="1076"/>
          <ac:spMkLst>
            <pc:docMk/>
            <pc:sldMk cId="2113373346" sldId="561"/>
            <ac:spMk id="6" creationId="{BD7692E4-9477-8111-B13C-C917C6690B89}"/>
          </ac:spMkLst>
        </pc:spChg>
        <pc:spChg chg="add mod">
          <ac:chgData name="Анастасия Ландяк" userId="04ca8acec8aaa679" providerId="LiveId" clId="{2B876F29-7F93-4F1B-8E4F-FEB9CC5CB898}" dt="2022-05-20T06:46:22.246" v="1977" actId="113"/>
          <ac:spMkLst>
            <pc:docMk/>
            <pc:sldMk cId="2113373346" sldId="561"/>
            <ac:spMk id="7" creationId="{09B29350-A1A0-8005-9D70-2E570D443A28}"/>
          </ac:spMkLst>
        </pc:spChg>
        <pc:spChg chg="add del mod">
          <ac:chgData name="Анастасия Ландяк" userId="04ca8acec8aaa679" providerId="LiveId" clId="{2B876F29-7F93-4F1B-8E4F-FEB9CC5CB898}" dt="2022-05-20T06:47:44.737" v="2025"/>
          <ac:spMkLst>
            <pc:docMk/>
            <pc:sldMk cId="2113373346" sldId="561"/>
            <ac:spMk id="8" creationId="{CD2E3DE8-6D27-03E2-5AFA-D5BF3CEF691F}"/>
          </ac:spMkLst>
        </pc:spChg>
        <pc:spChg chg="add mod">
          <ac:chgData name="Анастасия Ландяк" userId="04ca8acec8aaa679" providerId="LiveId" clId="{2B876F29-7F93-4F1B-8E4F-FEB9CC5CB898}" dt="2022-05-20T06:48:44.835" v="2130" actId="20577"/>
          <ac:spMkLst>
            <pc:docMk/>
            <pc:sldMk cId="2113373346" sldId="561"/>
            <ac:spMk id="9" creationId="{A081A4EA-78F0-EDFE-0C0E-74BFCD925067}"/>
          </ac:spMkLst>
        </pc:spChg>
        <pc:picChg chg="add mod">
          <ac:chgData name="Анастасия Ландяк" userId="04ca8acec8aaa679" providerId="LiveId" clId="{2B876F29-7F93-4F1B-8E4F-FEB9CC5CB898}" dt="2022-05-20T06:41:30.626" v="1537" actId="1076"/>
          <ac:picMkLst>
            <pc:docMk/>
            <pc:sldMk cId="2113373346" sldId="561"/>
            <ac:picMk id="5" creationId="{BB078436-C2FA-7462-DDFA-3C3DFC1BA1C4}"/>
          </ac:picMkLst>
        </pc:picChg>
      </pc:sldChg>
      <pc:sldChg chg="modSp new mod">
        <pc:chgData name="Анастасия Ландяк" userId="04ca8acec8aaa679" providerId="LiveId" clId="{2B876F29-7F93-4F1B-8E4F-FEB9CC5CB898}" dt="2022-05-20T07:03:05.223" v="3192" actId="207"/>
        <pc:sldMkLst>
          <pc:docMk/>
          <pc:sldMk cId="3987158723" sldId="562"/>
        </pc:sldMkLst>
        <pc:spChg chg="mod">
          <ac:chgData name="Анастасия Ландяк" userId="04ca8acec8aaa679" providerId="LiveId" clId="{2B876F29-7F93-4F1B-8E4F-FEB9CC5CB898}" dt="2022-05-20T06:47:11.879" v="2017" actId="1076"/>
          <ac:spMkLst>
            <pc:docMk/>
            <pc:sldMk cId="3987158723" sldId="562"/>
            <ac:spMk id="2" creationId="{7E0A29B0-703E-C694-DD4F-A81EFE457F8C}"/>
          </ac:spMkLst>
        </pc:spChg>
        <pc:spChg chg="mod">
          <ac:chgData name="Анастасия Ландяк" userId="04ca8acec8aaa679" providerId="LiveId" clId="{2B876F29-7F93-4F1B-8E4F-FEB9CC5CB898}" dt="2022-05-20T07:03:05.223" v="3192" actId="207"/>
          <ac:spMkLst>
            <pc:docMk/>
            <pc:sldMk cId="3987158723" sldId="562"/>
            <ac:spMk id="4" creationId="{17304A37-4129-CA4E-653B-B0E0E08A2289}"/>
          </ac:spMkLst>
        </pc:spChg>
      </pc:sldChg>
      <pc:sldChg chg="modSp new mod">
        <pc:chgData name="Анастасия Ландяк" userId="04ca8acec8aaa679" providerId="LiveId" clId="{2B876F29-7F93-4F1B-8E4F-FEB9CC5CB898}" dt="2022-05-20T07:11:34.707" v="3361" actId="20577"/>
        <pc:sldMkLst>
          <pc:docMk/>
          <pc:sldMk cId="2991191171" sldId="563"/>
        </pc:sldMkLst>
        <pc:spChg chg="mod">
          <ac:chgData name="Анастасия Ландяк" userId="04ca8acec8aaa679" providerId="LiveId" clId="{2B876F29-7F93-4F1B-8E4F-FEB9CC5CB898}" dt="2022-05-20T07:05:11.874" v="3241" actId="1076"/>
          <ac:spMkLst>
            <pc:docMk/>
            <pc:sldMk cId="2991191171" sldId="563"/>
            <ac:spMk id="2" creationId="{61A329F5-E641-5BAB-E6CD-2ED753183561}"/>
          </ac:spMkLst>
        </pc:spChg>
        <pc:spChg chg="mod">
          <ac:chgData name="Анастасия Ландяк" userId="04ca8acec8aaa679" providerId="LiveId" clId="{2B876F29-7F93-4F1B-8E4F-FEB9CC5CB898}" dt="2022-05-20T07:11:34.707" v="3361" actId="20577"/>
          <ac:spMkLst>
            <pc:docMk/>
            <pc:sldMk cId="2991191171" sldId="563"/>
            <ac:spMk id="4" creationId="{D8A01C88-9294-267E-A04A-C9A972C6458A}"/>
          </ac:spMkLst>
        </pc:spChg>
      </pc:sldChg>
      <pc:sldChg chg="addSp modSp new mod">
        <pc:chgData name="Анастасия Ландяк" userId="04ca8acec8aaa679" providerId="LiveId" clId="{2B876F29-7F93-4F1B-8E4F-FEB9CC5CB898}" dt="2022-05-20T07:27:35.566" v="4150"/>
        <pc:sldMkLst>
          <pc:docMk/>
          <pc:sldMk cId="3950493383" sldId="564"/>
        </pc:sldMkLst>
        <pc:spChg chg="mod">
          <ac:chgData name="Анастасия Ландяк" userId="04ca8acec8aaa679" providerId="LiveId" clId="{2B876F29-7F93-4F1B-8E4F-FEB9CC5CB898}" dt="2022-05-20T07:24:31.780" v="4126" actId="1076"/>
          <ac:spMkLst>
            <pc:docMk/>
            <pc:sldMk cId="3950493383" sldId="564"/>
            <ac:spMk id="2" creationId="{83F9B8D6-B5D2-2D8B-2763-D4B2B5A6A4D9}"/>
          </ac:spMkLst>
        </pc:spChg>
        <pc:spChg chg="mod">
          <ac:chgData name="Анастасия Ландяк" userId="04ca8acec8aaa679" providerId="LiveId" clId="{2B876F29-7F93-4F1B-8E4F-FEB9CC5CB898}" dt="2022-05-20T07:27:35.566" v="4150"/>
          <ac:spMkLst>
            <pc:docMk/>
            <pc:sldMk cId="3950493383" sldId="564"/>
            <ac:spMk id="4" creationId="{21468452-98B0-0A40-3B99-503A9C62A936}"/>
          </ac:spMkLst>
        </pc:spChg>
        <pc:picChg chg="add mod">
          <ac:chgData name="Анастасия Ландяк" userId="04ca8acec8aaa679" providerId="LiveId" clId="{2B876F29-7F93-4F1B-8E4F-FEB9CC5CB898}" dt="2022-05-20T07:27:10.607" v="4148" actId="1076"/>
          <ac:picMkLst>
            <pc:docMk/>
            <pc:sldMk cId="3950493383" sldId="564"/>
            <ac:picMk id="5" creationId="{8129F329-1F2B-75D6-7376-DA5B90B301D9}"/>
          </ac:picMkLst>
        </pc:picChg>
      </pc:sldChg>
      <pc:sldChg chg="modSp new mod">
        <pc:chgData name="Анастасия Ландяк" userId="04ca8acec8aaa679" providerId="LiveId" clId="{2B876F29-7F93-4F1B-8E4F-FEB9CC5CB898}" dt="2022-05-20T07:37:22.168" v="4751" actId="313"/>
        <pc:sldMkLst>
          <pc:docMk/>
          <pc:sldMk cId="1353571668" sldId="565"/>
        </pc:sldMkLst>
        <pc:spChg chg="mod">
          <ac:chgData name="Анастасия Ландяк" userId="04ca8acec8aaa679" providerId="LiveId" clId="{2B876F29-7F93-4F1B-8E4F-FEB9CC5CB898}" dt="2022-05-20T07:37:13.775" v="4749" actId="1076"/>
          <ac:spMkLst>
            <pc:docMk/>
            <pc:sldMk cId="1353571668" sldId="565"/>
            <ac:spMk id="2" creationId="{78B9D7AF-26C6-3D05-7652-7755553B0B0C}"/>
          </ac:spMkLst>
        </pc:spChg>
        <pc:spChg chg="mod">
          <ac:chgData name="Анастасия Ландяк" userId="04ca8acec8aaa679" providerId="LiveId" clId="{2B876F29-7F93-4F1B-8E4F-FEB9CC5CB898}" dt="2022-05-20T07:37:22.168" v="4751" actId="313"/>
          <ac:spMkLst>
            <pc:docMk/>
            <pc:sldMk cId="1353571668" sldId="565"/>
            <ac:spMk id="4" creationId="{187C7F22-FDA1-A8D5-250D-3A67C30AA66E}"/>
          </ac:spMkLst>
        </pc:spChg>
      </pc:sldChg>
      <pc:sldChg chg="addSp modSp new mod">
        <pc:chgData name="Анастасия Ландяк" userId="04ca8acec8aaa679" providerId="LiveId" clId="{2B876F29-7F93-4F1B-8E4F-FEB9CC5CB898}" dt="2022-05-20T08:09:53.111" v="7601" actId="403"/>
        <pc:sldMkLst>
          <pc:docMk/>
          <pc:sldMk cId="1717286147" sldId="566"/>
        </pc:sldMkLst>
        <pc:spChg chg="mod">
          <ac:chgData name="Анастасия Ландяк" userId="04ca8acec8aaa679" providerId="LiveId" clId="{2B876F29-7F93-4F1B-8E4F-FEB9CC5CB898}" dt="2022-05-20T07:45:33.844" v="5399" actId="14100"/>
          <ac:spMkLst>
            <pc:docMk/>
            <pc:sldMk cId="1717286147" sldId="566"/>
            <ac:spMk id="2" creationId="{626FA05B-F888-A955-070C-60650E3546AA}"/>
          </ac:spMkLst>
        </pc:spChg>
        <pc:spChg chg="mod">
          <ac:chgData name="Анастасия Ландяк" userId="04ca8acec8aaa679" providerId="LiveId" clId="{2B876F29-7F93-4F1B-8E4F-FEB9CC5CB898}" dt="2022-05-20T08:09:53.111" v="7601" actId="403"/>
          <ac:spMkLst>
            <pc:docMk/>
            <pc:sldMk cId="1717286147" sldId="566"/>
            <ac:spMk id="4" creationId="{48338E3E-AA0F-605C-0738-542CD7A305D9}"/>
          </ac:spMkLst>
        </pc:spChg>
        <pc:spChg chg="add mod">
          <ac:chgData name="Анастасия Ландяк" userId="04ca8acec8aaa679" providerId="LiveId" clId="{2B876F29-7F93-4F1B-8E4F-FEB9CC5CB898}" dt="2022-05-20T07:46:19.924" v="5421" actId="207"/>
          <ac:spMkLst>
            <pc:docMk/>
            <pc:sldMk cId="1717286147" sldId="566"/>
            <ac:spMk id="5" creationId="{89FB4169-3D45-6A18-7FA3-C3AD0AC9D6D7}"/>
          </ac:spMkLst>
        </pc:spChg>
      </pc:sldChg>
      <pc:sldChg chg="addSp delSp modSp new mod">
        <pc:chgData name="Анастасия Ландяк" userId="04ca8acec8aaa679" providerId="LiveId" clId="{2B876F29-7F93-4F1B-8E4F-FEB9CC5CB898}" dt="2022-05-20T07:56:29.538" v="6795" actId="115"/>
        <pc:sldMkLst>
          <pc:docMk/>
          <pc:sldMk cId="1935667180" sldId="567"/>
        </pc:sldMkLst>
        <pc:spChg chg="mod">
          <ac:chgData name="Анастасия Ландяк" userId="04ca8acec8aaa679" providerId="LiveId" clId="{2B876F29-7F93-4F1B-8E4F-FEB9CC5CB898}" dt="2022-05-20T07:46:55.593" v="5450" actId="1076"/>
          <ac:spMkLst>
            <pc:docMk/>
            <pc:sldMk cId="1935667180" sldId="567"/>
            <ac:spMk id="2" creationId="{6F9DDC2F-735E-DAB5-E242-6DD45BA9EDF2}"/>
          </ac:spMkLst>
        </pc:spChg>
        <pc:spChg chg="mod">
          <ac:chgData name="Анастасия Ландяк" userId="04ca8acec8aaa679" providerId="LiveId" clId="{2B876F29-7F93-4F1B-8E4F-FEB9CC5CB898}" dt="2022-05-20T07:55:40.637" v="6789" actId="404"/>
          <ac:spMkLst>
            <pc:docMk/>
            <pc:sldMk cId="1935667180" sldId="567"/>
            <ac:spMk id="4" creationId="{673ADA33-6729-C2F7-1048-E0369622F577}"/>
          </ac:spMkLst>
        </pc:spChg>
        <pc:spChg chg="add del mod">
          <ac:chgData name="Анастасия Ландяк" userId="04ca8acec8aaa679" providerId="LiveId" clId="{2B876F29-7F93-4F1B-8E4F-FEB9CC5CB898}" dt="2022-05-20T07:52:44.076" v="6229"/>
          <ac:spMkLst>
            <pc:docMk/>
            <pc:sldMk cId="1935667180" sldId="567"/>
            <ac:spMk id="5" creationId="{CE92D95D-2EB4-9ED8-C692-C86CFD53DCE0}"/>
          </ac:spMkLst>
        </pc:spChg>
        <pc:spChg chg="add mod">
          <ac:chgData name="Анастасия Ландяк" userId="04ca8acec8aaa679" providerId="LiveId" clId="{2B876F29-7F93-4F1B-8E4F-FEB9CC5CB898}" dt="2022-05-20T07:56:29.538" v="6795" actId="115"/>
          <ac:spMkLst>
            <pc:docMk/>
            <pc:sldMk cId="1935667180" sldId="567"/>
            <ac:spMk id="6" creationId="{AD5DF4C9-E118-BCAD-22AB-B3840B6AA108}"/>
          </ac:spMkLst>
        </pc:spChg>
      </pc:sldChg>
      <pc:sldChg chg="addSp modSp new mod">
        <pc:chgData name="Анастасия Ландяк" userId="04ca8acec8aaa679" providerId="LiveId" clId="{2B876F29-7F93-4F1B-8E4F-FEB9CC5CB898}" dt="2022-05-20T08:07:39.333" v="7597" actId="115"/>
        <pc:sldMkLst>
          <pc:docMk/>
          <pc:sldMk cId="2403999263" sldId="568"/>
        </pc:sldMkLst>
        <pc:spChg chg="mod">
          <ac:chgData name="Анастасия Ландяк" userId="04ca8acec8aaa679" providerId="LiveId" clId="{2B876F29-7F93-4F1B-8E4F-FEB9CC5CB898}" dt="2022-05-20T08:01:15.883" v="6902" actId="14100"/>
          <ac:spMkLst>
            <pc:docMk/>
            <pc:sldMk cId="2403999263" sldId="568"/>
            <ac:spMk id="2" creationId="{03D51428-A57A-690A-6550-110B0A7C4814}"/>
          </ac:spMkLst>
        </pc:spChg>
        <pc:spChg chg="mod">
          <ac:chgData name="Анастасия Ландяк" userId="04ca8acec8aaa679" providerId="LiveId" clId="{2B876F29-7F93-4F1B-8E4F-FEB9CC5CB898}" dt="2022-05-20T08:07:39.333" v="7597" actId="115"/>
          <ac:spMkLst>
            <pc:docMk/>
            <pc:sldMk cId="2403999263" sldId="568"/>
            <ac:spMk id="4" creationId="{6A550EEA-DE80-608D-862D-DE8BE87C92D7}"/>
          </ac:spMkLst>
        </pc:spChg>
        <pc:spChg chg="add mod">
          <ac:chgData name="Анастасия Ландяк" userId="04ca8acec8aaa679" providerId="LiveId" clId="{2B876F29-7F93-4F1B-8E4F-FEB9CC5CB898}" dt="2022-05-20T08:02:43.086" v="7030" actId="1076"/>
          <ac:spMkLst>
            <pc:docMk/>
            <pc:sldMk cId="2403999263" sldId="568"/>
            <ac:spMk id="5" creationId="{B22C4F3B-4F71-D93E-3380-E2BC758138DB}"/>
          </ac:spMkLst>
        </pc:spChg>
      </pc:sldChg>
      <pc:sldChg chg="modSp new mod">
        <pc:chgData name="Анастасия Ландяк" userId="04ca8acec8aaa679" providerId="LiveId" clId="{2B876F29-7F93-4F1B-8E4F-FEB9CC5CB898}" dt="2022-05-20T08:38:53.071" v="8766" actId="113"/>
        <pc:sldMkLst>
          <pc:docMk/>
          <pc:sldMk cId="1004598490" sldId="569"/>
        </pc:sldMkLst>
        <pc:spChg chg="mod">
          <ac:chgData name="Анастасия Ландяк" userId="04ca8acec8aaa679" providerId="LiveId" clId="{2B876F29-7F93-4F1B-8E4F-FEB9CC5CB898}" dt="2022-05-20T08:17:01.300" v="7720" actId="14100"/>
          <ac:spMkLst>
            <pc:docMk/>
            <pc:sldMk cId="1004598490" sldId="569"/>
            <ac:spMk id="2" creationId="{3A622BFB-1E43-659E-FC07-87D16B96B0E3}"/>
          </ac:spMkLst>
        </pc:spChg>
        <pc:spChg chg="mod">
          <ac:chgData name="Анастасия Ландяк" userId="04ca8acec8aaa679" providerId="LiveId" clId="{2B876F29-7F93-4F1B-8E4F-FEB9CC5CB898}" dt="2022-05-20T08:38:53.071" v="8766" actId="113"/>
          <ac:spMkLst>
            <pc:docMk/>
            <pc:sldMk cId="1004598490" sldId="569"/>
            <ac:spMk id="4" creationId="{C6271DFD-EC5B-2DAD-E133-590DAFAEE416}"/>
          </ac:spMkLst>
        </pc:spChg>
      </pc:sldChg>
      <pc:sldChg chg="addSp delSp modSp new mod">
        <pc:chgData name="Анастасия Ландяк" userId="04ca8acec8aaa679" providerId="LiveId" clId="{2B876F29-7F93-4F1B-8E4F-FEB9CC5CB898}" dt="2022-05-20T08:45:52.075" v="8882" actId="1076"/>
        <pc:sldMkLst>
          <pc:docMk/>
          <pc:sldMk cId="4070786906" sldId="570"/>
        </pc:sldMkLst>
        <pc:spChg chg="mod">
          <ac:chgData name="Анастасия Ландяк" userId="04ca8acec8aaa679" providerId="LiveId" clId="{2B876F29-7F93-4F1B-8E4F-FEB9CC5CB898}" dt="2022-05-20T08:39:40.614" v="8771" actId="1076"/>
          <ac:spMkLst>
            <pc:docMk/>
            <pc:sldMk cId="4070786906" sldId="570"/>
            <ac:spMk id="2" creationId="{07A14B6E-0AC7-3C4F-2E9D-219AECFEE014}"/>
          </ac:spMkLst>
        </pc:spChg>
        <pc:spChg chg="del">
          <ac:chgData name="Анастасия Ландяк" userId="04ca8acec8aaa679" providerId="LiveId" clId="{2B876F29-7F93-4F1B-8E4F-FEB9CC5CB898}" dt="2022-05-20T08:40:24.732" v="8775"/>
          <ac:spMkLst>
            <pc:docMk/>
            <pc:sldMk cId="4070786906" sldId="570"/>
            <ac:spMk id="4" creationId="{0B08F384-3479-1A1A-4C3E-EE2E4CB713AA}"/>
          </ac:spMkLst>
        </pc:spChg>
        <pc:picChg chg="add mod">
          <ac:chgData name="Анастасия Ландяк" userId="04ca8acec8aaa679" providerId="LiveId" clId="{2B876F29-7F93-4F1B-8E4F-FEB9CC5CB898}" dt="2022-05-20T08:45:24.865" v="8865" actId="1076"/>
          <ac:picMkLst>
            <pc:docMk/>
            <pc:sldMk cId="4070786906" sldId="570"/>
            <ac:picMk id="5" creationId="{96B05997-AB71-F099-8DAA-92578B9E4A73}"/>
          </ac:picMkLst>
        </pc:picChg>
        <pc:picChg chg="add mod">
          <ac:chgData name="Анастасия Ландяк" userId="04ca8acec8aaa679" providerId="LiveId" clId="{2B876F29-7F93-4F1B-8E4F-FEB9CC5CB898}" dt="2022-05-20T08:45:47.741" v="8880" actId="1076"/>
          <ac:picMkLst>
            <pc:docMk/>
            <pc:sldMk cId="4070786906" sldId="570"/>
            <ac:picMk id="6" creationId="{92E977D4-B96D-BC84-4A5A-0BBDE6204BD0}"/>
          </ac:picMkLst>
        </pc:picChg>
        <pc:picChg chg="add mod">
          <ac:chgData name="Анастасия Ландяк" userId="04ca8acec8aaa679" providerId="LiveId" clId="{2B876F29-7F93-4F1B-8E4F-FEB9CC5CB898}" dt="2022-05-20T08:45:46.216" v="8879" actId="1076"/>
          <ac:picMkLst>
            <pc:docMk/>
            <pc:sldMk cId="4070786906" sldId="570"/>
            <ac:picMk id="7" creationId="{AB15499A-B8F3-167B-CDD8-7D054C05ABD5}"/>
          </ac:picMkLst>
        </pc:picChg>
        <pc:picChg chg="add mod">
          <ac:chgData name="Анастасия Ландяк" userId="04ca8acec8aaa679" providerId="LiveId" clId="{2B876F29-7F93-4F1B-8E4F-FEB9CC5CB898}" dt="2022-05-20T08:45:41.824" v="8877" actId="1076"/>
          <ac:picMkLst>
            <pc:docMk/>
            <pc:sldMk cId="4070786906" sldId="570"/>
            <ac:picMk id="8" creationId="{702368D3-3211-E35E-AAE0-B5AFB930BEBE}"/>
          </ac:picMkLst>
        </pc:picChg>
        <pc:picChg chg="add mod">
          <ac:chgData name="Анастасия Ландяк" userId="04ca8acec8aaa679" providerId="LiveId" clId="{2B876F29-7F93-4F1B-8E4F-FEB9CC5CB898}" dt="2022-05-20T08:45:52.075" v="8882" actId="1076"/>
          <ac:picMkLst>
            <pc:docMk/>
            <pc:sldMk cId="4070786906" sldId="570"/>
            <ac:picMk id="9" creationId="{FD23FA6B-2A71-A6F1-B7E0-7280C666A991}"/>
          </ac:picMkLst>
        </pc:picChg>
        <pc:picChg chg="add mod">
          <ac:chgData name="Анастасия Ландяк" userId="04ca8acec8aaa679" providerId="LiveId" clId="{2B876F29-7F93-4F1B-8E4F-FEB9CC5CB898}" dt="2022-05-20T08:45:50.633" v="8881" actId="1076"/>
          <ac:picMkLst>
            <pc:docMk/>
            <pc:sldMk cId="4070786906" sldId="570"/>
            <ac:picMk id="10" creationId="{08537384-F60A-A18E-CAFF-015993E4823B}"/>
          </ac:picMkLst>
        </pc:picChg>
        <pc:picChg chg="add mod">
          <ac:chgData name="Анастасия Ландяк" userId="04ca8acec8aaa679" providerId="LiveId" clId="{2B876F29-7F93-4F1B-8E4F-FEB9CC5CB898}" dt="2022-05-20T08:45:38.658" v="8875" actId="14100"/>
          <ac:picMkLst>
            <pc:docMk/>
            <pc:sldMk cId="4070786906" sldId="570"/>
            <ac:picMk id="11" creationId="{3179C6F2-1D6A-0BFD-F5B7-8695818CC80D}"/>
          </ac:picMkLst>
        </pc:picChg>
        <pc:picChg chg="add mod">
          <ac:chgData name="Анастасия Ландяк" userId="04ca8acec8aaa679" providerId="LiveId" clId="{2B876F29-7F93-4F1B-8E4F-FEB9CC5CB898}" dt="2022-05-20T08:45:44.786" v="8878" actId="1076"/>
          <ac:picMkLst>
            <pc:docMk/>
            <pc:sldMk cId="4070786906" sldId="570"/>
            <ac:picMk id="12" creationId="{905B1F23-D978-3AD2-2439-9E845573A0D5}"/>
          </ac:picMkLst>
        </pc:picChg>
        <pc:picChg chg="add del mod">
          <ac:chgData name="Анастасия Ландяк" userId="04ca8acec8aaa679" providerId="LiveId" clId="{2B876F29-7F93-4F1B-8E4F-FEB9CC5CB898}" dt="2022-05-20T08:44:50.132" v="8848" actId="478"/>
          <ac:picMkLst>
            <pc:docMk/>
            <pc:sldMk cId="4070786906" sldId="570"/>
            <ac:picMk id="13" creationId="{7B59302D-0BDF-3803-EF5D-08E0A688C1B5}"/>
          </ac:picMkLst>
        </pc:picChg>
      </pc:sldChg>
      <pc:sldChg chg="add del">
        <pc:chgData name="Анастасия Ландяк" userId="04ca8acec8aaa679" providerId="LiveId" clId="{2B876F29-7F93-4F1B-8E4F-FEB9CC5CB898}" dt="2022-05-20T08:46:20.921" v="8886" actId="2696"/>
        <pc:sldMkLst>
          <pc:docMk/>
          <pc:sldMk cId="1646323087" sldId="571"/>
        </pc:sldMkLst>
      </pc:sldChg>
      <pc:sldChg chg="modSp new mod">
        <pc:chgData name="Анастасия Ландяк" userId="04ca8acec8aaa679" providerId="LiveId" clId="{2B876F29-7F93-4F1B-8E4F-FEB9CC5CB898}" dt="2022-05-20T08:52:22.284" v="9796" actId="2711"/>
        <pc:sldMkLst>
          <pc:docMk/>
          <pc:sldMk cId="3946292711" sldId="571"/>
        </pc:sldMkLst>
        <pc:spChg chg="mod">
          <ac:chgData name="Анастасия Ландяк" userId="04ca8acec8aaa679" providerId="LiveId" clId="{2B876F29-7F93-4F1B-8E4F-FEB9CC5CB898}" dt="2022-05-20T08:47:04.847" v="8901" actId="1076"/>
          <ac:spMkLst>
            <pc:docMk/>
            <pc:sldMk cId="3946292711" sldId="571"/>
            <ac:spMk id="2" creationId="{2DD4F232-1477-1E3F-4B48-5E28F3D29B68}"/>
          </ac:spMkLst>
        </pc:spChg>
        <pc:spChg chg="mod">
          <ac:chgData name="Анастасия Ландяк" userId="04ca8acec8aaa679" providerId="LiveId" clId="{2B876F29-7F93-4F1B-8E4F-FEB9CC5CB898}" dt="2022-05-20T08:52:22.284" v="9796" actId="2711"/>
          <ac:spMkLst>
            <pc:docMk/>
            <pc:sldMk cId="3946292711" sldId="571"/>
            <ac:spMk id="4" creationId="{7EC6D988-3284-8257-7117-615234A0E39A}"/>
          </ac:spMkLst>
        </pc:spChg>
      </pc:sldChg>
      <pc:sldChg chg="addSp delSp modSp new mod">
        <pc:chgData name="Анастасия Ландяк" userId="04ca8acec8aaa679" providerId="LiveId" clId="{2B876F29-7F93-4F1B-8E4F-FEB9CC5CB898}" dt="2022-05-20T09:04:18.646" v="9849" actId="1076"/>
        <pc:sldMkLst>
          <pc:docMk/>
          <pc:sldMk cId="1897961215" sldId="572"/>
        </pc:sldMkLst>
        <pc:spChg chg="mod">
          <ac:chgData name="Анастасия Ландяк" userId="04ca8acec8aaa679" providerId="LiveId" clId="{2B876F29-7F93-4F1B-8E4F-FEB9CC5CB898}" dt="2022-05-20T08:52:46.112" v="9801" actId="14100"/>
          <ac:spMkLst>
            <pc:docMk/>
            <pc:sldMk cId="1897961215" sldId="572"/>
            <ac:spMk id="2" creationId="{8F74BFA0-32DF-CE59-3533-842C23827DA1}"/>
          </ac:spMkLst>
        </pc:spChg>
        <pc:spChg chg="del">
          <ac:chgData name="Анастасия Ландяк" userId="04ca8acec8aaa679" providerId="LiveId" clId="{2B876F29-7F93-4F1B-8E4F-FEB9CC5CB898}" dt="2022-05-20T08:54:51.402" v="9802"/>
          <ac:spMkLst>
            <pc:docMk/>
            <pc:sldMk cId="1897961215" sldId="572"/>
            <ac:spMk id="4" creationId="{D1D98DAE-B7B9-46D4-0406-AC24347C3C7B}"/>
          </ac:spMkLst>
        </pc:spChg>
        <pc:picChg chg="add mod">
          <ac:chgData name="Анастасия Ландяк" userId="04ca8acec8aaa679" providerId="LiveId" clId="{2B876F29-7F93-4F1B-8E4F-FEB9CC5CB898}" dt="2022-05-20T09:03:57.057" v="9843" actId="1076"/>
          <ac:picMkLst>
            <pc:docMk/>
            <pc:sldMk cId="1897961215" sldId="572"/>
            <ac:picMk id="5" creationId="{B847A5C2-110B-A67C-6F32-1237FDD7B45F}"/>
          </ac:picMkLst>
        </pc:picChg>
        <pc:picChg chg="add del mod">
          <ac:chgData name="Анастасия Ландяк" userId="04ca8acec8aaa679" providerId="LiveId" clId="{2B876F29-7F93-4F1B-8E4F-FEB9CC5CB898}" dt="2022-05-20T08:57:51.233" v="9826" actId="478"/>
          <ac:picMkLst>
            <pc:docMk/>
            <pc:sldMk cId="1897961215" sldId="572"/>
            <ac:picMk id="6" creationId="{EF3EAABF-C0C3-DFF6-3CD8-6F54F0EA3F5C}"/>
          </ac:picMkLst>
        </pc:picChg>
        <pc:picChg chg="add mod">
          <ac:chgData name="Анастасия Ландяк" userId="04ca8acec8aaa679" providerId="LiveId" clId="{2B876F29-7F93-4F1B-8E4F-FEB9CC5CB898}" dt="2022-05-20T09:04:11.882" v="9848" actId="1076"/>
          <ac:picMkLst>
            <pc:docMk/>
            <pc:sldMk cId="1897961215" sldId="572"/>
            <ac:picMk id="7" creationId="{58A2B6F1-DBF3-92FC-55A2-984EF45A0A51}"/>
          </ac:picMkLst>
        </pc:picChg>
        <pc:picChg chg="add mod">
          <ac:chgData name="Анастасия Ландяк" userId="04ca8acec8aaa679" providerId="LiveId" clId="{2B876F29-7F93-4F1B-8E4F-FEB9CC5CB898}" dt="2022-05-20T09:04:18.646" v="9849" actId="1076"/>
          <ac:picMkLst>
            <pc:docMk/>
            <pc:sldMk cId="1897961215" sldId="572"/>
            <ac:picMk id="8" creationId="{FAFF1439-07E3-5790-F33E-AC9A56E350D2}"/>
          </ac:picMkLst>
        </pc:picChg>
        <pc:picChg chg="add mod">
          <ac:chgData name="Анастасия Ландяк" userId="04ca8acec8aaa679" providerId="LiveId" clId="{2B876F29-7F93-4F1B-8E4F-FEB9CC5CB898}" dt="2022-05-20T09:04:04.237" v="9846" actId="1076"/>
          <ac:picMkLst>
            <pc:docMk/>
            <pc:sldMk cId="1897961215" sldId="572"/>
            <ac:picMk id="9" creationId="{E9D4A00F-E10A-E2A3-4009-3CC86AE352B9}"/>
          </ac:picMkLst>
        </pc:picChg>
        <pc:picChg chg="add mod">
          <ac:chgData name="Анастасия Ландяк" userId="04ca8acec8aaa679" providerId="LiveId" clId="{2B876F29-7F93-4F1B-8E4F-FEB9CC5CB898}" dt="2022-05-20T09:04:09.853" v="9847" actId="1076"/>
          <ac:picMkLst>
            <pc:docMk/>
            <pc:sldMk cId="1897961215" sldId="572"/>
            <ac:picMk id="10" creationId="{FF87B127-DC46-116D-AB0B-2896828CE3D3}"/>
          </ac:picMkLst>
        </pc:picChg>
      </pc:sldChg>
      <pc:sldChg chg="modSp new mod">
        <pc:chgData name="Анастасия Ландяк" userId="04ca8acec8aaa679" providerId="LiveId" clId="{2B876F29-7F93-4F1B-8E4F-FEB9CC5CB898}" dt="2022-05-20T09:08:45.338" v="10429" actId="27636"/>
        <pc:sldMkLst>
          <pc:docMk/>
          <pc:sldMk cId="2100747126" sldId="573"/>
        </pc:sldMkLst>
        <pc:spChg chg="mod">
          <ac:chgData name="Анастасия Ландяк" userId="04ca8acec8aaa679" providerId="LiveId" clId="{2B876F29-7F93-4F1B-8E4F-FEB9CC5CB898}" dt="2022-05-20T09:05:18.077" v="9863" actId="1076"/>
          <ac:spMkLst>
            <pc:docMk/>
            <pc:sldMk cId="2100747126" sldId="573"/>
            <ac:spMk id="2" creationId="{4F165806-642B-BF8B-2B66-61BF9CFC74CE}"/>
          </ac:spMkLst>
        </pc:spChg>
        <pc:spChg chg="mod">
          <ac:chgData name="Анастасия Ландяк" userId="04ca8acec8aaa679" providerId="LiveId" clId="{2B876F29-7F93-4F1B-8E4F-FEB9CC5CB898}" dt="2022-05-20T09:08:45.338" v="10429" actId="27636"/>
          <ac:spMkLst>
            <pc:docMk/>
            <pc:sldMk cId="2100747126" sldId="573"/>
            <ac:spMk id="4" creationId="{EF7E07F7-9C04-4674-C065-AD0D628F2D15}"/>
          </ac:spMkLst>
        </pc:spChg>
      </pc:sldChg>
      <pc:sldChg chg="addSp delSp modSp new mod">
        <pc:chgData name="Анастасия Ландяк" userId="04ca8acec8aaa679" providerId="LiveId" clId="{2B876F29-7F93-4F1B-8E4F-FEB9CC5CB898}" dt="2022-05-20T09:36:41.868" v="11411" actId="1076"/>
        <pc:sldMkLst>
          <pc:docMk/>
          <pc:sldMk cId="3222235609" sldId="574"/>
        </pc:sldMkLst>
        <pc:spChg chg="mod">
          <ac:chgData name="Анастасия Ландяк" userId="04ca8acec8aaa679" providerId="LiveId" clId="{2B876F29-7F93-4F1B-8E4F-FEB9CC5CB898}" dt="2022-05-20T09:15:16.159" v="10483" actId="14100"/>
          <ac:spMkLst>
            <pc:docMk/>
            <pc:sldMk cId="3222235609" sldId="574"/>
            <ac:spMk id="2" creationId="{C87F72D8-DA0A-AE58-3586-D6231F8A55E1}"/>
          </ac:spMkLst>
        </pc:spChg>
        <pc:spChg chg="del">
          <ac:chgData name="Анастасия Ландяк" userId="04ca8acec8aaa679" providerId="LiveId" clId="{2B876F29-7F93-4F1B-8E4F-FEB9CC5CB898}" dt="2022-05-20T09:09:59.215" v="10431"/>
          <ac:spMkLst>
            <pc:docMk/>
            <pc:sldMk cId="3222235609" sldId="574"/>
            <ac:spMk id="4" creationId="{C7AD0D1A-B05D-7781-3BE1-65BDCB7F5AEE}"/>
          </ac:spMkLst>
        </pc:spChg>
        <pc:picChg chg="add mod">
          <ac:chgData name="Анастасия Ландяк" userId="04ca8acec8aaa679" providerId="LiveId" clId="{2B876F29-7F93-4F1B-8E4F-FEB9CC5CB898}" dt="2022-05-20T09:16:16.818" v="10511" actId="14100"/>
          <ac:picMkLst>
            <pc:docMk/>
            <pc:sldMk cId="3222235609" sldId="574"/>
            <ac:picMk id="6" creationId="{8D7043C8-A778-2879-E049-C8A3846A7E7C}"/>
          </ac:picMkLst>
        </pc:picChg>
        <pc:picChg chg="add mod">
          <ac:chgData name="Анастасия Ландяк" userId="04ca8acec8aaa679" providerId="LiveId" clId="{2B876F29-7F93-4F1B-8E4F-FEB9CC5CB898}" dt="2022-05-20T09:16:13.542" v="10510" actId="14100"/>
          <ac:picMkLst>
            <pc:docMk/>
            <pc:sldMk cId="3222235609" sldId="574"/>
            <ac:picMk id="7" creationId="{746F9F9A-6E68-BCF2-D301-65A78F47B448}"/>
          </ac:picMkLst>
        </pc:picChg>
        <pc:picChg chg="add mod">
          <ac:chgData name="Анастасия Ландяк" userId="04ca8acec8aaa679" providerId="LiveId" clId="{2B876F29-7F93-4F1B-8E4F-FEB9CC5CB898}" dt="2022-05-20T09:35:54.582" v="11406" actId="1076"/>
          <ac:picMkLst>
            <pc:docMk/>
            <pc:sldMk cId="3222235609" sldId="574"/>
            <ac:picMk id="8" creationId="{1A0FEDFE-C644-73AD-3180-25CCEDECD2CE}"/>
          </ac:picMkLst>
        </pc:picChg>
        <pc:picChg chg="add mod modCrop">
          <ac:chgData name="Анастасия Ландяк" userId="04ca8acec8aaa679" providerId="LiveId" clId="{2B876F29-7F93-4F1B-8E4F-FEB9CC5CB898}" dt="2022-05-20T09:15:50.137" v="10500" actId="1076"/>
          <ac:picMkLst>
            <pc:docMk/>
            <pc:sldMk cId="3222235609" sldId="574"/>
            <ac:picMk id="10" creationId="{45F3754A-8C13-7FD9-DBB6-4638EC6CF2FA}"/>
          </ac:picMkLst>
        </pc:picChg>
        <pc:picChg chg="add mod">
          <ac:chgData name="Анастасия Ландяк" userId="04ca8acec8aaa679" providerId="LiveId" clId="{2B876F29-7F93-4F1B-8E4F-FEB9CC5CB898}" dt="2022-05-20T09:35:48.494" v="11404" actId="1076"/>
          <ac:picMkLst>
            <pc:docMk/>
            <pc:sldMk cId="3222235609" sldId="574"/>
            <ac:picMk id="11" creationId="{55CA2BE7-131F-29B5-EDD2-BC426716FDED}"/>
          </ac:picMkLst>
        </pc:picChg>
        <pc:picChg chg="add mod">
          <ac:chgData name="Анастасия Ландяк" userId="04ca8acec8aaa679" providerId="LiveId" clId="{2B876F29-7F93-4F1B-8E4F-FEB9CC5CB898}" dt="2022-05-20T09:36:41.868" v="11411" actId="1076"/>
          <ac:picMkLst>
            <pc:docMk/>
            <pc:sldMk cId="3222235609" sldId="574"/>
            <ac:picMk id="12" creationId="{1C941C56-470F-2589-59AF-C554000D4A87}"/>
          </ac:picMkLst>
        </pc:picChg>
      </pc:sldChg>
      <pc:sldChg chg="modSp new mod">
        <pc:chgData name="Анастасия Ландяк" userId="04ca8acec8aaa679" providerId="LiveId" clId="{2B876F29-7F93-4F1B-8E4F-FEB9CC5CB898}" dt="2022-05-20T09:25:01.456" v="11354" actId="20577"/>
        <pc:sldMkLst>
          <pc:docMk/>
          <pc:sldMk cId="1943220736" sldId="575"/>
        </pc:sldMkLst>
        <pc:spChg chg="mod">
          <ac:chgData name="Анастасия Ландяк" userId="04ca8acec8aaa679" providerId="LiveId" clId="{2B876F29-7F93-4F1B-8E4F-FEB9CC5CB898}" dt="2022-05-20T09:17:10.213" v="10534" actId="1076"/>
          <ac:spMkLst>
            <pc:docMk/>
            <pc:sldMk cId="1943220736" sldId="575"/>
            <ac:spMk id="2" creationId="{B4BAD398-B48D-8FC2-12AF-2BC714886CA7}"/>
          </ac:spMkLst>
        </pc:spChg>
        <pc:spChg chg="mod">
          <ac:chgData name="Анастасия Ландяк" userId="04ca8acec8aaa679" providerId="LiveId" clId="{2B876F29-7F93-4F1B-8E4F-FEB9CC5CB898}" dt="2022-05-20T09:25:01.456" v="11354" actId="20577"/>
          <ac:spMkLst>
            <pc:docMk/>
            <pc:sldMk cId="1943220736" sldId="575"/>
            <ac:spMk id="4" creationId="{B19B8755-7D59-8016-9DF4-7A242A85B61B}"/>
          </ac:spMkLst>
        </pc:spChg>
      </pc:sldChg>
      <pc:sldChg chg="addSp delSp modSp new mod">
        <pc:chgData name="Анастасия Ландяк" userId="04ca8acec8aaa679" providerId="LiveId" clId="{2B876F29-7F93-4F1B-8E4F-FEB9CC5CB898}" dt="2022-05-20T09:39:51.843" v="11428" actId="1076"/>
        <pc:sldMkLst>
          <pc:docMk/>
          <pc:sldMk cId="3315312082" sldId="576"/>
        </pc:sldMkLst>
        <pc:spChg chg="mod">
          <ac:chgData name="Анастасия Ландяк" userId="04ca8acec8aaa679" providerId="LiveId" clId="{2B876F29-7F93-4F1B-8E4F-FEB9CC5CB898}" dt="2022-05-20T09:33:45.127" v="11381" actId="1076"/>
          <ac:spMkLst>
            <pc:docMk/>
            <pc:sldMk cId="3315312082" sldId="576"/>
            <ac:spMk id="2" creationId="{34461D2F-E746-EB4F-10F6-A06D3B40537A}"/>
          </ac:spMkLst>
        </pc:spChg>
        <pc:spChg chg="del mod">
          <ac:chgData name="Анастасия Ландяк" userId="04ca8acec8aaa679" providerId="LiveId" clId="{2B876F29-7F93-4F1B-8E4F-FEB9CC5CB898}" dt="2022-05-20T09:29:22.345" v="11363"/>
          <ac:spMkLst>
            <pc:docMk/>
            <pc:sldMk cId="3315312082" sldId="576"/>
            <ac:spMk id="4" creationId="{3A73B66A-4CE8-4808-2B77-7CEAB17720D7}"/>
          </ac:spMkLst>
        </pc:spChg>
        <pc:picChg chg="add mod">
          <ac:chgData name="Анастасия Ландяк" userId="04ca8acec8aaa679" providerId="LiveId" clId="{2B876F29-7F93-4F1B-8E4F-FEB9CC5CB898}" dt="2022-05-20T09:35:32.220" v="11403" actId="1076"/>
          <ac:picMkLst>
            <pc:docMk/>
            <pc:sldMk cId="3315312082" sldId="576"/>
            <ac:picMk id="6" creationId="{9794D77D-A153-E529-29C7-37117D37ED9C}"/>
          </ac:picMkLst>
        </pc:picChg>
        <pc:picChg chg="add mod">
          <ac:chgData name="Анастасия Ландяк" userId="04ca8acec8aaa679" providerId="LiveId" clId="{2B876F29-7F93-4F1B-8E4F-FEB9CC5CB898}" dt="2022-05-20T09:35:28.698" v="11402" actId="1076"/>
          <ac:picMkLst>
            <pc:docMk/>
            <pc:sldMk cId="3315312082" sldId="576"/>
            <ac:picMk id="7" creationId="{1785ACBD-2B7D-D3A0-8CCE-489B76F3827C}"/>
          </ac:picMkLst>
        </pc:picChg>
        <pc:picChg chg="add mod">
          <ac:chgData name="Анастасия Ландяк" userId="04ca8acec8aaa679" providerId="LiveId" clId="{2B876F29-7F93-4F1B-8E4F-FEB9CC5CB898}" dt="2022-05-20T09:37:26.908" v="11415" actId="1076"/>
          <ac:picMkLst>
            <pc:docMk/>
            <pc:sldMk cId="3315312082" sldId="576"/>
            <ac:picMk id="8" creationId="{4A23216A-E0DA-2496-2747-36F553BE7930}"/>
          </ac:picMkLst>
        </pc:picChg>
        <pc:picChg chg="add mod">
          <ac:chgData name="Анастасия Ландяк" userId="04ca8acec8aaa679" providerId="LiveId" clId="{2B876F29-7F93-4F1B-8E4F-FEB9CC5CB898}" dt="2022-05-20T09:37:29.461" v="11416" actId="1076"/>
          <ac:picMkLst>
            <pc:docMk/>
            <pc:sldMk cId="3315312082" sldId="576"/>
            <ac:picMk id="9" creationId="{4CF9FCD0-FF68-42B1-1237-64B6AE3AA495}"/>
          </ac:picMkLst>
        </pc:picChg>
        <pc:picChg chg="add mod">
          <ac:chgData name="Анастасия Ландяк" userId="04ca8acec8aaa679" providerId="LiveId" clId="{2B876F29-7F93-4F1B-8E4F-FEB9CC5CB898}" dt="2022-05-20T09:37:22.280" v="11414" actId="1076"/>
          <ac:picMkLst>
            <pc:docMk/>
            <pc:sldMk cId="3315312082" sldId="576"/>
            <ac:picMk id="10" creationId="{489D1F94-7643-62DA-AF0A-37DFA2257BFD}"/>
          </ac:picMkLst>
        </pc:picChg>
        <pc:picChg chg="add mod">
          <ac:chgData name="Анастасия Ландяк" userId="04ca8acec8aaa679" providerId="LiveId" clId="{2B876F29-7F93-4F1B-8E4F-FEB9CC5CB898}" dt="2022-05-20T09:39:51.843" v="11428" actId="1076"/>
          <ac:picMkLst>
            <pc:docMk/>
            <pc:sldMk cId="3315312082" sldId="576"/>
            <ac:picMk id="11" creationId="{E33F93FE-9787-F863-83F0-3FA476072642}"/>
          </ac:picMkLst>
        </pc:picChg>
      </pc:sldChg>
      <pc:sldChg chg="modSp new mod">
        <pc:chgData name="Анастасия Ландяк" userId="04ca8acec8aaa679" providerId="LiveId" clId="{2B876F29-7F93-4F1B-8E4F-FEB9CC5CB898}" dt="2022-05-20T09:49:28.023" v="12637" actId="255"/>
        <pc:sldMkLst>
          <pc:docMk/>
          <pc:sldMk cId="1768311177" sldId="577"/>
        </pc:sldMkLst>
        <pc:spChg chg="mod">
          <ac:chgData name="Анастасия Ландяк" userId="04ca8acec8aaa679" providerId="LiveId" clId="{2B876F29-7F93-4F1B-8E4F-FEB9CC5CB898}" dt="2022-05-20T09:41:16.174" v="11438" actId="1076"/>
          <ac:spMkLst>
            <pc:docMk/>
            <pc:sldMk cId="1768311177" sldId="577"/>
            <ac:spMk id="2" creationId="{5BEEADB5-8936-C08C-D975-86ED57FF69F1}"/>
          </ac:spMkLst>
        </pc:spChg>
        <pc:spChg chg="mod">
          <ac:chgData name="Анастасия Ландяк" userId="04ca8acec8aaa679" providerId="LiveId" clId="{2B876F29-7F93-4F1B-8E4F-FEB9CC5CB898}" dt="2022-05-20T09:49:28.023" v="12637" actId="255"/>
          <ac:spMkLst>
            <pc:docMk/>
            <pc:sldMk cId="1768311177" sldId="577"/>
            <ac:spMk id="4" creationId="{8B7B8A30-F64F-E6D1-51E6-A99C1C474345}"/>
          </ac:spMkLst>
        </pc:spChg>
      </pc:sldChg>
      <pc:sldChg chg="addSp delSp modSp new mod">
        <pc:chgData name="Анастасия Ландяк" userId="04ca8acec8aaa679" providerId="LiveId" clId="{2B876F29-7F93-4F1B-8E4F-FEB9CC5CB898}" dt="2022-05-20T09:55:20.071" v="12711" actId="1076"/>
        <pc:sldMkLst>
          <pc:docMk/>
          <pc:sldMk cId="2061959206" sldId="578"/>
        </pc:sldMkLst>
        <pc:spChg chg="mod">
          <ac:chgData name="Анастасия Ландяк" userId="04ca8acec8aaa679" providerId="LiveId" clId="{2B876F29-7F93-4F1B-8E4F-FEB9CC5CB898}" dt="2022-05-20T09:52:46.216" v="12665" actId="1076"/>
          <ac:spMkLst>
            <pc:docMk/>
            <pc:sldMk cId="2061959206" sldId="578"/>
            <ac:spMk id="2" creationId="{35F73862-7E0D-20DF-F97E-A5C108F4947F}"/>
          </ac:spMkLst>
        </pc:spChg>
        <pc:spChg chg="del">
          <ac:chgData name="Анастасия Ландяк" userId="04ca8acec8aaa679" providerId="LiveId" clId="{2B876F29-7F93-4F1B-8E4F-FEB9CC5CB898}" dt="2022-05-20T09:50:12.788" v="12639"/>
          <ac:spMkLst>
            <pc:docMk/>
            <pc:sldMk cId="2061959206" sldId="578"/>
            <ac:spMk id="4" creationId="{D805E45C-8F9D-1D89-67D2-DD96EE989556}"/>
          </ac:spMkLst>
        </pc:spChg>
        <pc:picChg chg="add mod modCrop">
          <ac:chgData name="Анастасия Ландяк" userId="04ca8acec8aaa679" providerId="LiveId" clId="{2B876F29-7F93-4F1B-8E4F-FEB9CC5CB898}" dt="2022-05-20T09:55:11.279" v="12706" actId="1076"/>
          <ac:picMkLst>
            <pc:docMk/>
            <pc:sldMk cId="2061959206" sldId="578"/>
            <ac:picMk id="5" creationId="{8CFBB415-FA09-435D-C9F0-D68A4753018C}"/>
          </ac:picMkLst>
        </pc:picChg>
        <pc:picChg chg="add del mod">
          <ac:chgData name="Анастасия Ландяк" userId="04ca8acec8aaa679" providerId="LiveId" clId="{2B876F29-7F93-4F1B-8E4F-FEB9CC5CB898}" dt="2022-05-20T09:51:49.345" v="12653" actId="478"/>
          <ac:picMkLst>
            <pc:docMk/>
            <pc:sldMk cId="2061959206" sldId="578"/>
            <ac:picMk id="6" creationId="{1DC81A97-C795-A3B3-5A74-DEC1877E8A8F}"/>
          </ac:picMkLst>
        </pc:picChg>
        <pc:picChg chg="add del">
          <ac:chgData name="Анастасия Ландяк" userId="04ca8acec8aaa679" providerId="LiveId" clId="{2B876F29-7F93-4F1B-8E4F-FEB9CC5CB898}" dt="2022-05-20T09:52:26.672" v="12655" actId="478"/>
          <ac:picMkLst>
            <pc:docMk/>
            <pc:sldMk cId="2061959206" sldId="578"/>
            <ac:picMk id="7" creationId="{D484423C-2013-C0D5-D25A-0FADB2AE0EDC}"/>
          </ac:picMkLst>
        </pc:picChg>
        <pc:picChg chg="add mod">
          <ac:chgData name="Анастасия Ландяк" userId="04ca8acec8aaa679" providerId="LiveId" clId="{2B876F29-7F93-4F1B-8E4F-FEB9CC5CB898}" dt="2022-05-20T09:54:57.036" v="12699" actId="1076"/>
          <ac:picMkLst>
            <pc:docMk/>
            <pc:sldMk cId="2061959206" sldId="578"/>
            <ac:picMk id="8" creationId="{F55553CC-EED1-977D-B887-9FB79CCCB07A}"/>
          </ac:picMkLst>
        </pc:picChg>
        <pc:picChg chg="add mod modCrop">
          <ac:chgData name="Анастасия Ландяк" userId="04ca8acec8aaa679" providerId="LiveId" clId="{2B876F29-7F93-4F1B-8E4F-FEB9CC5CB898}" dt="2022-05-20T09:55:03.819" v="12702" actId="1076"/>
          <ac:picMkLst>
            <pc:docMk/>
            <pc:sldMk cId="2061959206" sldId="578"/>
            <ac:picMk id="9" creationId="{C4AA0C00-CD6E-91C7-22B7-3CC4B8FD7723}"/>
          </ac:picMkLst>
        </pc:picChg>
        <pc:picChg chg="add mod">
          <ac:chgData name="Анастасия Ландяк" userId="04ca8acec8aaa679" providerId="LiveId" clId="{2B876F29-7F93-4F1B-8E4F-FEB9CC5CB898}" dt="2022-05-20T09:55:20.071" v="12711" actId="1076"/>
          <ac:picMkLst>
            <pc:docMk/>
            <pc:sldMk cId="2061959206" sldId="578"/>
            <ac:picMk id="10" creationId="{4EB29C95-DC88-E6AF-E2EA-D1A20A9EDAC2}"/>
          </ac:picMkLst>
        </pc:picChg>
        <pc:picChg chg="add mod">
          <ac:chgData name="Анастасия Ландяк" userId="04ca8acec8aaa679" providerId="LiveId" clId="{2B876F29-7F93-4F1B-8E4F-FEB9CC5CB898}" dt="2022-05-20T09:55:17.937" v="12710" actId="1076"/>
          <ac:picMkLst>
            <pc:docMk/>
            <pc:sldMk cId="2061959206" sldId="578"/>
            <ac:picMk id="11" creationId="{793C3FD2-283B-3AC4-6530-8C06E8FAB492}"/>
          </ac:picMkLst>
        </pc:picChg>
      </pc:sldChg>
      <pc:sldChg chg="modSp new mod">
        <pc:chgData name="Анастасия Ландяк" userId="04ca8acec8aaa679" providerId="LiveId" clId="{2B876F29-7F93-4F1B-8E4F-FEB9CC5CB898}" dt="2022-05-20T10:04:33.202" v="13368" actId="20577"/>
        <pc:sldMkLst>
          <pc:docMk/>
          <pc:sldMk cId="1474997000" sldId="579"/>
        </pc:sldMkLst>
        <pc:spChg chg="mod">
          <ac:chgData name="Анастасия Ландяк" userId="04ca8acec8aaa679" providerId="LiveId" clId="{2B876F29-7F93-4F1B-8E4F-FEB9CC5CB898}" dt="2022-05-20T09:55:58.973" v="12732" actId="14100"/>
          <ac:spMkLst>
            <pc:docMk/>
            <pc:sldMk cId="1474997000" sldId="579"/>
            <ac:spMk id="2" creationId="{1C1C520D-5A8B-26C3-CD6B-5A94F03A4CD2}"/>
          </ac:spMkLst>
        </pc:spChg>
        <pc:spChg chg="mod">
          <ac:chgData name="Анастасия Ландяк" userId="04ca8acec8aaa679" providerId="LiveId" clId="{2B876F29-7F93-4F1B-8E4F-FEB9CC5CB898}" dt="2022-05-20T10:04:33.202" v="13368" actId="20577"/>
          <ac:spMkLst>
            <pc:docMk/>
            <pc:sldMk cId="1474997000" sldId="579"/>
            <ac:spMk id="4" creationId="{8BDEB3B9-0E85-EEC6-62C8-EE455B1A2BBB}"/>
          </ac:spMkLst>
        </pc:spChg>
      </pc:sldChg>
      <pc:sldChg chg="addSp delSp modSp new mod">
        <pc:chgData name="Анастасия Ландяк" userId="04ca8acec8aaa679" providerId="LiveId" clId="{2B876F29-7F93-4F1B-8E4F-FEB9CC5CB898}" dt="2022-05-20T10:05:42.458" v="13386" actId="1076"/>
        <pc:sldMkLst>
          <pc:docMk/>
          <pc:sldMk cId="2119766824" sldId="580"/>
        </pc:sldMkLst>
        <pc:spChg chg="mod">
          <ac:chgData name="Анастасия Ландяк" userId="04ca8acec8aaa679" providerId="LiveId" clId="{2B876F29-7F93-4F1B-8E4F-FEB9CC5CB898}" dt="2022-05-20T10:02:40.288" v="13334" actId="1076"/>
          <ac:spMkLst>
            <pc:docMk/>
            <pc:sldMk cId="2119766824" sldId="580"/>
            <ac:spMk id="2" creationId="{DE5A23C2-C29D-B9BE-319D-425028759C1E}"/>
          </ac:spMkLst>
        </pc:spChg>
        <pc:spChg chg="del">
          <ac:chgData name="Анастасия Ландяк" userId="04ca8acec8aaa679" providerId="LiveId" clId="{2B876F29-7F93-4F1B-8E4F-FEB9CC5CB898}" dt="2022-05-20T10:02:26.407" v="13329" actId="478"/>
          <ac:spMkLst>
            <pc:docMk/>
            <pc:sldMk cId="2119766824" sldId="580"/>
            <ac:spMk id="4" creationId="{E1E81D28-8EC6-CECC-5078-B758C1B593B5}"/>
          </ac:spMkLst>
        </pc:spChg>
        <pc:picChg chg="add mod modCrop">
          <ac:chgData name="Анастасия Ландяк" userId="04ca8acec8aaa679" providerId="LiveId" clId="{2B876F29-7F93-4F1B-8E4F-FEB9CC5CB898}" dt="2022-05-20T10:03:29.433" v="13344" actId="1076"/>
          <ac:picMkLst>
            <pc:docMk/>
            <pc:sldMk cId="2119766824" sldId="580"/>
            <ac:picMk id="5" creationId="{D69A0EA7-1893-3AC2-3E57-B2A8650B590B}"/>
          </ac:picMkLst>
        </pc:picChg>
        <pc:picChg chg="add mod modCrop">
          <ac:chgData name="Анастасия Ландяк" userId="04ca8acec8aaa679" providerId="LiveId" clId="{2B876F29-7F93-4F1B-8E4F-FEB9CC5CB898}" dt="2022-05-20T10:05:40.635" v="13385" actId="1076"/>
          <ac:picMkLst>
            <pc:docMk/>
            <pc:sldMk cId="2119766824" sldId="580"/>
            <ac:picMk id="6" creationId="{BF2A68DA-E875-CA46-3C00-4ACF69E7DBD5}"/>
          </ac:picMkLst>
        </pc:picChg>
        <pc:picChg chg="add mod modCrop">
          <ac:chgData name="Анастасия Ландяк" userId="04ca8acec8aaa679" providerId="LiveId" clId="{2B876F29-7F93-4F1B-8E4F-FEB9CC5CB898}" dt="2022-05-20T10:05:42.458" v="13386" actId="1076"/>
          <ac:picMkLst>
            <pc:docMk/>
            <pc:sldMk cId="2119766824" sldId="580"/>
            <ac:picMk id="7" creationId="{AC7A6D26-3127-6B21-6B32-F4DB4A5C9B5E}"/>
          </ac:picMkLst>
        </pc:picChg>
        <pc:picChg chg="add mod modCrop">
          <ac:chgData name="Анастасия Ландяк" userId="04ca8acec8aaa679" providerId="LiveId" clId="{2B876F29-7F93-4F1B-8E4F-FEB9CC5CB898}" dt="2022-05-20T10:05:19.497" v="13381" actId="1076"/>
          <ac:picMkLst>
            <pc:docMk/>
            <pc:sldMk cId="2119766824" sldId="580"/>
            <ac:picMk id="8" creationId="{A8845E33-BC26-433D-3CF2-3141C1E12F1B}"/>
          </ac:picMkLst>
        </pc:picChg>
      </pc:sldChg>
      <pc:sldChg chg="modSp new mod">
        <pc:chgData name="Анастасия Ландяк" userId="04ca8acec8aaa679" providerId="LiveId" clId="{2B876F29-7F93-4F1B-8E4F-FEB9CC5CB898}" dt="2022-05-20T10:10:29.409" v="14245" actId="115"/>
        <pc:sldMkLst>
          <pc:docMk/>
          <pc:sldMk cId="1976284100" sldId="581"/>
        </pc:sldMkLst>
        <pc:spChg chg="mod">
          <ac:chgData name="Анастасия Ландяк" userId="04ca8acec8aaa679" providerId="LiveId" clId="{2B876F29-7F93-4F1B-8E4F-FEB9CC5CB898}" dt="2022-05-20T10:06:19.603" v="13451" actId="1076"/>
          <ac:spMkLst>
            <pc:docMk/>
            <pc:sldMk cId="1976284100" sldId="581"/>
            <ac:spMk id="2" creationId="{68AF6466-4D2A-3A0A-71BC-C5929E821D66}"/>
          </ac:spMkLst>
        </pc:spChg>
        <pc:spChg chg="mod">
          <ac:chgData name="Анастасия Ландяк" userId="04ca8acec8aaa679" providerId="LiveId" clId="{2B876F29-7F93-4F1B-8E4F-FEB9CC5CB898}" dt="2022-05-20T10:10:29.409" v="14245" actId="115"/>
          <ac:spMkLst>
            <pc:docMk/>
            <pc:sldMk cId="1976284100" sldId="581"/>
            <ac:spMk id="4" creationId="{70CBAC03-4567-8C3E-012D-F9A054CB2417}"/>
          </ac:spMkLst>
        </pc:spChg>
      </pc:sldChg>
      <pc:sldChg chg="addSp delSp modSp new mod">
        <pc:chgData name="Анастасия Ландяк" userId="04ca8acec8aaa679" providerId="LiveId" clId="{2B876F29-7F93-4F1B-8E4F-FEB9CC5CB898}" dt="2022-05-20T10:17:31.009" v="14327" actId="1076"/>
        <pc:sldMkLst>
          <pc:docMk/>
          <pc:sldMk cId="73242054" sldId="582"/>
        </pc:sldMkLst>
        <pc:spChg chg="mod">
          <ac:chgData name="Анастасия Ландяк" userId="04ca8acec8aaa679" providerId="LiveId" clId="{2B876F29-7F93-4F1B-8E4F-FEB9CC5CB898}" dt="2022-05-20T10:11:46.771" v="14262" actId="1076"/>
          <ac:spMkLst>
            <pc:docMk/>
            <pc:sldMk cId="73242054" sldId="582"/>
            <ac:spMk id="2" creationId="{156FF2E0-34C6-EB72-7E94-064627167793}"/>
          </ac:spMkLst>
        </pc:spChg>
        <pc:spChg chg="del mod">
          <ac:chgData name="Анастасия Ландяк" userId="04ca8acec8aaa679" providerId="LiveId" clId="{2B876F29-7F93-4F1B-8E4F-FEB9CC5CB898}" dt="2022-05-20T10:12:00.873" v="14265"/>
          <ac:spMkLst>
            <pc:docMk/>
            <pc:sldMk cId="73242054" sldId="582"/>
            <ac:spMk id="4" creationId="{2CDC5C80-F2E4-B42C-DD7F-EE330C9D49F2}"/>
          </ac:spMkLst>
        </pc:spChg>
        <pc:picChg chg="add mod ord">
          <ac:chgData name="Анастасия Ландяк" userId="04ca8acec8aaa679" providerId="LiveId" clId="{2B876F29-7F93-4F1B-8E4F-FEB9CC5CB898}" dt="2022-05-20T10:16:53.571" v="14322" actId="1076"/>
          <ac:picMkLst>
            <pc:docMk/>
            <pc:sldMk cId="73242054" sldId="582"/>
            <ac:picMk id="5" creationId="{D6632C8C-312C-8252-A5E1-1C68C0686EE7}"/>
          </ac:picMkLst>
        </pc:picChg>
        <pc:picChg chg="add mod">
          <ac:chgData name="Анастасия Ландяк" userId="04ca8acec8aaa679" providerId="LiveId" clId="{2B876F29-7F93-4F1B-8E4F-FEB9CC5CB898}" dt="2022-05-20T10:16:35.469" v="14314" actId="1076"/>
          <ac:picMkLst>
            <pc:docMk/>
            <pc:sldMk cId="73242054" sldId="582"/>
            <ac:picMk id="6" creationId="{4130F6AC-D20D-5478-6A27-5ABCD4AE1954}"/>
          </ac:picMkLst>
        </pc:picChg>
        <pc:picChg chg="add mod">
          <ac:chgData name="Анастасия Ландяк" userId="04ca8acec8aaa679" providerId="LiveId" clId="{2B876F29-7F93-4F1B-8E4F-FEB9CC5CB898}" dt="2022-05-20T10:16:36.416" v="14315" actId="1076"/>
          <ac:picMkLst>
            <pc:docMk/>
            <pc:sldMk cId="73242054" sldId="582"/>
            <ac:picMk id="7" creationId="{2B217D87-DE93-B8AC-E322-87AC738EB01E}"/>
          </ac:picMkLst>
        </pc:picChg>
        <pc:picChg chg="add mod">
          <ac:chgData name="Анастасия Ландяк" userId="04ca8acec8aaa679" providerId="LiveId" clId="{2B876F29-7F93-4F1B-8E4F-FEB9CC5CB898}" dt="2022-05-20T10:16:38.402" v="14316" actId="1076"/>
          <ac:picMkLst>
            <pc:docMk/>
            <pc:sldMk cId="73242054" sldId="582"/>
            <ac:picMk id="8" creationId="{438E1BAE-A22E-9D29-19FF-A1F64CB44DB7}"/>
          </ac:picMkLst>
        </pc:picChg>
        <pc:picChg chg="add mod">
          <ac:chgData name="Анастасия Ландяк" userId="04ca8acec8aaa679" providerId="LiveId" clId="{2B876F29-7F93-4F1B-8E4F-FEB9CC5CB898}" dt="2022-05-20T10:17:17.951" v="14324" actId="1076"/>
          <ac:picMkLst>
            <pc:docMk/>
            <pc:sldMk cId="73242054" sldId="582"/>
            <ac:picMk id="9" creationId="{FB1B0410-10C5-C9F9-CDED-B166836015E7}"/>
          </ac:picMkLst>
        </pc:picChg>
        <pc:picChg chg="add mod ord modCrop">
          <ac:chgData name="Анастасия Ландяк" userId="04ca8acec8aaa679" providerId="LiveId" clId="{2B876F29-7F93-4F1B-8E4F-FEB9CC5CB898}" dt="2022-05-20T10:16:52.115" v="14321" actId="1076"/>
          <ac:picMkLst>
            <pc:docMk/>
            <pc:sldMk cId="73242054" sldId="582"/>
            <ac:picMk id="10" creationId="{5C427639-466B-94AC-D1DB-B5A9AEAE5763}"/>
          </ac:picMkLst>
        </pc:picChg>
        <pc:picChg chg="add mod">
          <ac:chgData name="Анастасия Ландяк" userId="04ca8acec8aaa679" providerId="LiveId" clId="{2B876F29-7F93-4F1B-8E4F-FEB9CC5CB898}" dt="2022-05-20T10:17:31.009" v="14327" actId="1076"/>
          <ac:picMkLst>
            <pc:docMk/>
            <pc:sldMk cId="73242054" sldId="582"/>
            <ac:picMk id="11" creationId="{09746D29-98C6-36C9-3074-8DDC1667A9B8}"/>
          </ac:picMkLst>
        </pc:picChg>
      </pc:sldChg>
      <pc:sldChg chg="addSp delSp modSp new mod">
        <pc:chgData name="Анастасия Ландяк" userId="04ca8acec8aaa679" providerId="LiveId" clId="{2B876F29-7F93-4F1B-8E4F-FEB9CC5CB898}" dt="2022-05-20T10:20:49.786" v="14358" actId="1076"/>
        <pc:sldMkLst>
          <pc:docMk/>
          <pc:sldMk cId="1788884577" sldId="583"/>
        </pc:sldMkLst>
        <pc:spChg chg="mod">
          <ac:chgData name="Анастасия Ландяк" userId="04ca8acec8aaa679" providerId="LiveId" clId="{2B876F29-7F93-4F1B-8E4F-FEB9CC5CB898}" dt="2022-05-20T10:20:13.558" v="14345" actId="1076"/>
          <ac:spMkLst>
            <pc:docMk/>
            <pc:sldMk cId="1788884577" sldId="583"/>
            <ac:spMk id="2" creationId="{F5C59082-9AE8-5C66-9139-FF0A97302EF6}"/>
          </ac:spMkLst>
        </pc:spChg>
        <pc:spChg chg="del">
          <ac:chgData name="Анастасия Ландяк" userId="04ca8acec8aaa679" providerId="LiveId" clId="{2B876F29-7F93-4F1B-8E4F-FEB9CC5CB898}" dt="2022-05-20T10:20:18.904" v="14346"/>
          <ac:spMkLst>
            <pc:docMk/>
            <pc:sldMk cId="1788884577" sldId="583"/>
            <ac:spMk id="4" creationId="{6D3F227E-B134-3164-A554-EC22EB5377BB}"/>
          </ac:spMkLst>
        </pc:spChg>
        <pc:picChg chg="add mod">
          <ac:chgData name="Анастасия Ландяк" userId="04ca8acec8aaa679" providerId="LiveId" clId="{2B876F29-7F93-4F1B-8E4F-FEB9CC5CB898}" dt="2022-05-20T10:20:48.310" v="14357" actId="1076"/>
          <ac:picMkLst>
            <pc:docMk/>
            <pc:sldMk cId="1788884577" sldId="583"/>
            <ac:picMk id="5" creationId="{B48E070A-4A58-C3A6-2317-BDEFE9487192}"/>
          </ac:picMkLst>
        </pc:picChg>
        <pc:picChg chg="add mod">
          <ac:chgData name="Анастасия Ландяк" userId="04ca8acec8aaa679" providerId="LiveId" clId="{2B876F29-7F93-4F1B-8E4F-FEB9CC5CB898}" dt="2022-05-20T10:20:45.735" v="14356" actId="1076"/>
          <ac:picMkLst>
            <pc:docMk/>
            <pc:sldMk cId="1788884577" sldId="583"/>
            <ac:picMk id="6" creationId="{0AEE26AC-634A-3AD8-F855-C68FF04C9A14}"/>
          </ac:picMkLst>
        </pc:picChg>
        <pc:picChg chg="add mod">
          <ac:chgData name="Анастасия Ландяк" userId="04ca8acec8aaa679" providerId="LiveId" clId="{2B876F29-7F93-4F1B-8E4F-FEB9CC5CB898}" dt="2022-05-20T10:20:49.786" v="14358" actId="1076"/>
          <ac:picMkLst>
            <pc:docMk/>
            <pc:sldMk cId="1788884577" sldId="583"/>
            <ac:picMk id="7" creationId="{2C7C1445-9050-D967-17D1-58D12F2CEF04}"/>
          </ac:picMkLst>
        </pc:picChg>
      </pc:sldChg>
      <pc:sldChg chg="addSp modSp new mod">
        <pc:chgData name="Анастасия Ландяк" userId="04ca8acec8aaa679" providerId="LiveId" clId="{2B876F29-7F93-4F1B-8E4F-FEB9CC5CB898}" dt="2022-05-20T10:29:31.486" v="15775" actId="404"/>
        <pc:sldMkLst>
          <pc:docMk/>
          <pc:sldMk cId="2107908918" sldId="584"/>
        </pc:sldMkLst>
        <pc:spChg chg="mod">
          <ac:chgData name="Анастасия Ландяк" userId="04ca8acec8aaa679" providerId="LiveId" clId="{2B876F29-7F93-4F1B-8E4F-FEB9CC5CB898}" dt="2022-05-20T10:21:28.103" v="14377" actId="1076"/>
          <ac:spMkLst>
            <pc:docMk/>
            <pc:sldMk cId="2107908918" sldId="584"/>
            <ac:spMk id="2" creationId="{2A07931F-08AD-794A-69B8-77B1088A9D80}"/>
          </ac:spMkLst>
        </pc:spChg>
        <pc:spChg chg="mod">
          <ac:chgData name="Анастасия Ландяк" userId="04ca8acec8aaa679" providerId="LiveId" clId="{2B876F29-7F93-4F1B-8E4F-FEB9CC5CB898}" dt="2022-05-20T10:29:31.486" v="15775" actId="404"/>
          <ac:spMkLst>
            <pc:docMk/>
            <pc:sldMk cId="2107908918" sldId="584"/>
            <ac:spMk id="4" creationId="{D92F9394-9E91-03D0-2F90-2643352DFC6A}"/>
          </ac:spMkLst>
        </pc:spChg>
        <pc:spChg chg="add mod">
          <ac:chgData name="Анастасия Ландяк" userId="04ca8acec8aaa679" providerId="LiveId" clId="{2B876F29-7F93-4F1B-8E4F-FEB9CC5CB898}" dt="2022-05-20T10:23:27.400" v="14650" actId="20577"/>
          <ac:spMkLst>
            <pc:docMk/>
            <pc:sldMk cId="2107908918" sldId="584"/>
            <ac:spMk id="5" creationId="{E3BB21D9-CFE5-A5F6-B325-45147D228172}"/>
          </ac:spMkLst>
        </pc:spChg>
      </pc:sldChg>
      <pc:sldChg chg="modSp new mod">
        <pc:chgData name="Анастасия Ландяк" userId="04ca8acec8aaa679" providerId="LiveId" clId="{2B876F29-7F93-4F1B-8E4F-FEB9CC5CB898}" dt="2022-05-20T10:33:07.148" v="16064" actId="20577"/>
        <pc:sldMkLst>
          <pc:docMk/>
          <pc:sldMk cId="2555389875" sldId="585"/>
        </pc:sldMkLst>
        <pc:spChg chg="mod">
          <ac:chgData name="Анастасия Ландяк" userId="04ca8acec8aaa679" providerId="LiveId" clId="{2B876F29-7F93-4F1B-8E4F-FEB9CC5CB898}" dt="2022-05-20T10:29:47.791" v="15777" actId="20577"/>
          <ac:spMkLst>
            <pc:docMk/>
            <pc:sldMk cId="2555389875" sldId="585"/>
            <ac:spMk id="2" creationId="{CD4B3E49-5F68-7D3F-AD10-8E23398F74D3}"/>
          </ac:spMkLst>
        </pc:spChg>
        <pc:spChg chg="mod">
          <ac:chgData name="Анастасия Ландяк" userId="04ca8acec8aaa679" providerId="LiveId" clId="{2B876F29-7F93-4F1B-8E4F-FEB9CC5CB898}" dt="2022-05-20T10:33:07.148" v="16064" actId="20577"/>
          <ac:spMkLst>
            <pc:docMk/>
            <pc:sldMk cId="2555389875" sldId="585"/>
            <ac:spMk id="4" creationId="{183CBC48-287D-5C97-44E3-3B6884AECCC4}"/>
          </ac:spMkLst>
        </pc:spChg>
      </pc:sldChg>
      <pc:sldChg chg="addSp delSp modSp new mod">
        <pc:chgData name="Анастасия Ландяк" userId="04ca8acec8aaa679" providerId="LiveId" clId="{2B876F29-7F93-4F1B-8E4F-FEB9CC5CB898}" dt="2022-05-20T10:39:09.791" v="16235" actId="1076"/>
        <pc:sldMkLst>
          <pc:docMk/>
          <pc:sldMk cId="183860425" sldId="586"/>
        </pc:sldMkLst>
        <pc:spChg chg="mod">
          <ac:chgData name="Анастасия Ландяк" userId="04ca8acec8aaa679" providerId="LiveId" clId="{2B876F29-7F93-4F1B-8E4F-FEB9CC5CB898}" dt="2022-05-20T10:39:01.839" v="16232" actId="403"/>
          <ac:spMkLst>
            <pc:docMk/>
            <pc:sldMk cId="183860425" sldId="586"/>
            <ac:spMk id="2" creationId="{6893DB96-E5ED-A1F9-91D7-DB4BFF6C63B9}"/>
          </ac:spMkLst>
        </pc:spChg>
        <pc:spChg chg="del mod">
          <ac:chgData name="Анастасия Ландяк" userId="04ca8acec8aaa679" providerId="LiveId" clId="{2B876F29-7F93-4F1B-8E4F-FEB9CC5CB898}" dt="2022-05-20T10:36:00.763" v="16209"/>
          <ac:spMkLst>
            <pc:docMk/>
            <pc:sldMk cId="183860425" sldId="586"/>
            <ac:spMk id="4" creationId="{51D8207D-0EFA-28BE-D445-AFB6A5869B81}"/>
          </ac:spMkLst>
        </pc:spChg>
        <pc:spChg chg="add mod">
          <ac:chgData name="Анастасия Ландяк" userId="04ca8acec8aaa679" providerId="LiveId" clId="{2B876F29-7F93-4F1B-8E4F-FEB9CC5CB898}" dt="2022-05-20T10:35:14.701" v="16206" actId="1076"/>
          <ac:spMkLst>
            <pc:docMk/>
            <pc:sldMk cId="183860425" sldId="586"/>
            <ac:spMk id="5" creationId="{DC73F948-AB51-BFD1-0560-D01ED4FD6980}"/>
          </ac:spMkLst>
        </pc:spChg>
        <pc:picChg chg="add mod">
          <ac:chgData name="Анастасия Ландяк" userId="04ca8acec8aaa679" providerId="LiveId" clId="{2B876F29-7F93-4F1B-8E4F-FEB9CC5CB898}" dt="2022-05-20T10:39:06.607" v="16233" actId="1076"/>
          <ac:picMkLst>
            <pc:docMk/>
            <pc:sldMk cId="183860425" sldId="586"/>
            <ac:picMk id="6" creationId="{62BE24E4-548F-C8BF-A39F-4D237918449A}"/>
          </ac:picMkLst>
        </pc:picChg>
        <pc:picChg chg="add mod">
          <ac:chgData name="Анастасия Ландяк" userId="04ca8acec8aaa679" providerId="LiveId" clId="{2B876F29-7F93-4F1B-8E4F-FEB9CC5CB898}" dt="2022-05-20T10:39:09.791" v="16235" actId="1076"/>
          <ac:picMkLst>
            <pc:docMk/>
            <pc:sldMk cId="183860425" sldId="586"/>
            <ac:picMk id="7" creationId="{A07CAADC-6D51-4E9D-142C-40B4B8A9EA92}"/>
          </ac:picMkLst>
        </pc:picChg>
        <pc:picChg chg="add mod">
          <ac:chgData name="Анастасия Ландяк" userId="04ca8acec8aaa679" providerId="LiveId" clId="{2B876F29-7F93-4F1B-8E4F-FEB9CC5CB898}" dt="2022-05-20T10:39:07.663" v="16234" actId="1076"/>
          <ac:picMkLst>
            <pc:docMk/>
            <pc:sldMk cId="183860425" sldId="586"/>
            <ac:picMk id="8" creationId="{C9EB00B9-E67F-2B67-BA22-B1263610564D}"/>
          </ac:picMkLst>
        </pc:picChg>
      </pc:sldChg>
      <pc:sldChg chg="delSp modSp new mod">
        <pc:chgData name="Анастасия Ландяк" userId="04ca8acec8aaa679" providerId="LiveId" clId="{2B876F29-7F93-4F1B-8E4F-FEB9CC5CB898}" dt="2022-05-20T10:42:28.082" v="16600" actId="113"/>
        <pc:sldMkLst>
          <pc:docMk/>
          <pc:sldMk cId="3513747202" sldId="587"/>
        </pc:sldMkLst>
        <pc:spChg chg="del">
          <ac:chgData name="Анастасия Ландяк" userId="04ca8acec8aaa679" providerId="LiveId" clId="{2B876F29-7F93-4F1B-8E4F-FEB9CC5CB898}" dt="2022-05-20T10:39:58.135" v="16243" actId="478"/>
          <ac:spMkLst>
            <pc:docMk/>
            <pc:sldMk cId="3513747202" sldId="587"/>
            <ac:spMk id="2" creationId="{AC2C4528-33F8-7A3D-92EF-FFA0BB48716E}"/>
          </ac:spMkLst>
        </pc:spChg>
        <pc:spChg chg="mod">
          <ac:chgData name="Анастасия Ландяк" userId="04ca8acec8aaa679" providerId="LiveId" clId="{2B876F29-7F93-4F1B-8E4F-FEB9CC5CB898}" dt="2022-05-20T10:42:28.082" v="16600" actId="113"/>
          <ac:spMkLst>
            <pc:docMk/>
            <pc:sldMk cId="3513747202" sldId="587"/>
            <ac:spMk id="4" creationId="{3B0C9045-E6E0-EFB7-53CF-450A6436ACA8}"/>
          </ac:spMkLst>
        </pc:spChg>
      </pc:sldChg>
      <pc:sldMasterChg chg="delSldLayout">
        <pc:chgData name="Анастасия Ландяк" userId="04ca8acec8aaa679" providerId="LiveId" clId="{2B876F29-7F93-4F1B-8E4F-FEB9CC5CB898}" dt="2022-05-20T10:19:11.036" v="14336" actId="2696"/>
        <pc:sldMasterMkLst>
          <pc:docMk/>
          <pc:sldMasterMk cId="0" sldId="2147483660"/>
        </pc:sldMasterMkLst>
        <pc:sldLayoutChg chg="del">
          <pc:chgData name="Анастасия Ландяк" userId="04ca8acec8aaa679" providerId="LiveId" clId="{2B876F29-7F93-4F1B-8E4F-FEB9CC5CB898}" dt="2022-05-20T10:19:11.036" v="14336" actId="2696"/>
          <pc:sldLayoutMkLst>
            <pc:docMk/>
            <pc:sldMasterMk cId="0" sldId="2147483660"/>
            <pc:sldLayoutMk cId="0" sldId="214748367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4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FFFFFF"/>
        </a:solidFill>
        <a:ln w="25400">
          <a:noFill/>
        </a:ln>
      </c:spPr>
    </c:sideWall>
    <c:backWall>
      <c:thickness val="0"/>
      <c:spPr>
        <a:solidFill>
          <a:srgbClr val="FFFFFF"/>
        </a:soli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6.0350724704992503E-2"/>
          <c:y val="2.3068942441915052E-2"/>
          <c:w val="0.93900481540931813"/>
          <c:h val="0.773462783171521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Война в Афганистане</c:v>
                </c:pt>
              </c:strCache>
            </c:strRef>
          </c:tx>
          <c:spPr>
            <a:solidFill>
              <a:srgbClr val="9999FF"/>
            </a:solidFill>
            <a:ln w="1269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3467720629287601E-3"/>
                  <c:y val="-2.66119949188529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39,2*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72C-C44C-9B69-CF8F2DD0BEA9}"/>
                </c:ext>
              </c:extLst>
            </c:dLbl>
            <c:dLbl>
              <c:idx val="1"/>
              <c:layout>
                <c:manualLayout>
                  <c:x val="7.8934985641571833E-3"/>
                  <c:y val="-1.99413980578481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44,2*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72C-C44C-9B69-CF8F2DD0BEA9}"/>
                </c:ext>
              </c:extLst>
            </c:dLbl>
            <c:dLbl>
              <c:idx val="2"/>
              <c:layout>
                <c:manualLayout>
                  <c:x val="9.1078989428663663E-3"/>
                  <c:y val="-2.6957226513070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72C-C44C-9B69-CF8F2DD0BEA9}"/>
                </c:ext>
              </c:extLst>
            </c:dLbl>
            <c:dLbl>
              <c:idx val="3"/>
              <c:layout>
                <c:manualLayout>
                  <c:xMode val="edge"/>
                  <c:yMode val="edge"/>
                  <c:x val="0.64526484751203861"/>
                  <c:y val="0.401294498381877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2C-C44C-9B69-CF8F2DD0BEA9}"/>
                </c:ext>
              </c:extLst>
            </c:dLbl>
            <c:spPr>
              <a:noFill/>
              <a:ln w="25397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9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Пулевые</c:v>
                </c:pt>
                <c:pt idx="1">
                  <c:v>Осколочные</c:v>
                </c:pt>
                <c:pt idx="2">
                  <c:v>Минно-взрывные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39.200000000000003</c:v>
                </c:pt>
                <c:pt idx="1">
                  <c:v>44.2</c:v>
                </c:pt>
                <c:pt idx="2">
                  <c:v>16.600000000000001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2C-C44C-9B69-CF8F2DD0BE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Конфликт 1994-1996 гг.</c:v>
                </c:pt>
              </c:strCache>
            </c:strRef>
          </c:tx>
          <c:spPr>
            <a:solidFill>
              <a:srgbClr val="993366"/>
            </a:solidFill>
            <a:ln w="1269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2298945225229318E-2"/>
                  <c:y val="-1.69402528783303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44,8*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72C-C44C-9B69-CF8F2DD0BEA9}"/>
                </c:ext>
              </c:extLst>
            </c:dLbl>
            <c:dLbl>
              <c:idx val="1"/>
              <c:layout>
                <c:manualLayout>
                  <c:x val="2.9564732161785998E-2"/>
                  <c:y val="-1.841291418163465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40,3*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72C-C44C-9B69-CF8F2DD0BEA9}"/>
                </c:ext>
              </c:extLst>
            </c:dLbl>
            <c:dLbl>
              <c:idx val="2"/>
              <c:layout>
                <c:manualLayout>
                  <c:x val="8.2293019987134987E-3"/>
                  <c:y val="-3.85024238204807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72C-C44C-9B69-CF8F2DD0BEA9}"/>
                </c:ext>
              </c:extLst>
            </c:dLbl>
            <c:dLbl>
              <c:idx val="3"/>
              <c:layout>
                <c:manualLayout>
                  <c:xMode val="edge"/>
                  <c:yMode val="edge"/>
                  <c:x val="0.69662921348316753"/>
                  <c:y val="6.1488673139158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72C-C44C-9B69-CF8F2DD0BEA9}"/>
                </c:ext>
              </c:extLst>
            </c:dLbl>
            <c:spPr>
              <a:noFill/>
              <a:ln w="25397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8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Пулевые</c:v>
                </c:pt>
                <c:pt idx="1">
                  <c:v>Осколочные</c:v>
                </c:pt>
                <c:pt idx="2">
                  <c:v>Минно-взрывные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44.8</c:v>
                </c:pt>
                <c:pt idx="1">
                  <c:v>40.300000000000004</c:v>
                </c:pt>
                <c:pt idx="2">
                  <c:v>14.9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72C-C44C-9B69-CF8F2DD0BE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Конфликт 1999-2002 гг. </c:v>
                </c:pt>
              </c:strCache>
            </c:strRef>
          </c:tx>
          <c:spPr>
            <a:solidFill>
              <a:srgbClr val="FFFFCC"/>
            </a:solidFill>
            <a:ln w="1269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3.0759905949664049E-2"/>
                  <c:y val="-1.288115421052557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42,7*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D72C-C44C-9B69-CF8F2DD0BEA9}"/>
                </c:ext>
              </c:extLst>
            </c:dLbl>
            <c:dLbl>
              <c:idx val="1"/>
              <c:layout>
                <c:manualLayout>
                  <c:x val="1.6036120245067467E-2"/>
                  <c:y val="-2.54072127161224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27,4*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D72C-C44C-9B69-CF8F2DD0BEA9}"/>
                </c:ext>
              </c:extLst>
            </c:dLbl>
            <c:dLbl>
              <c:idx val="2"/>
              <c:layout>
                <c:manualLayout>
                  <c:x val="1.8664784308904628E-2"/>
                  <c:y val="-2.875000023040993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29,9*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D72C-C44C-9B69-CF8F2DD0BEA9}"/>
                </c:ext>
              </c:extLst>
            </c:dLbl>
            <c:dLbl>
              <c:idx val="3"/>
              <c:layout>
                <c:manualLayout>
                  <c:xMode val="edge"/>
                  <c:yMode val="edge"/>
                  <c:x val="0.7415730337078652"/>
                  <c:y val="0.453074433656958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72C-C44C-9B69-CF8F2DD0BEA9}"/>
                </c:ext>
              </c:extLst>
            </c:dLbl>
            <c:spPr>
              <a:noFill/>
              <a:ln w="25397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6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Пулевые</c:v>
                </c:pt>
                <c:pt idx="1">
                  <c:v>Осколочные</c:v>
                </c:pt>
                <c:pt idx="2">
                  <c:v>Минно-взрывные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42.7</c:v>
                </c:pt>
                <c:pt idx="1">
                  <c:v>27.4</c:v>
                </c:pt>
                <c:pt idx="2">
                  <c:v>29.9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72C-C44C-9B69-CF8F2DD0BEA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Конфликт 2008 г.</c:v>
                </c:pt>
              </c:strCache>
            </c:strRef>
          </c:tx>
          <c:spPr>
            <a:solidFill>
              <a:srgbClr val="CCFFFF"/>
            </a:solidFill>
            <a:ln w="12698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1195184491113264E-2"/>
                  <c:y val="-2.10673134401610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D72C-C44C-9B69-CF8F2DD0BEA9}"/>
                </c:ext>
              </c:extLst>
            </c:dLbl>
            <c:dLbl>
              <c:idx val="1"/>
              <c:layout>
                <c:manualLayout>
                  <c:x val="8.7019077666741183E-3"/>
                  <c:y val="-2.6995736663400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D72C-C44C-9B69-CF8F2DD0BEA9}"/>
                </c:ext>
              </c:extLst>
            </c:dLbl>
            <c:dLbl>
              <c:idx val="2"/>
              <c:layout>
                <c:manualLayout>
                  <c:x val="2.7572831139827392E-2"/>
                  <c:y val="-3.674134583971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D72C-C44C-9B69-CF8F2DD0BEA9}"/>
                </c:ext>
              </c:extLst>
            </c:dLbl>
            <c:spPr>
              <a:noFill/>
              <a:ln w="25397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28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Пулевые</c:v>
                </c:pt>
                <c:pt idx="1">
                  <c:v>Осколочные</c:v>
                </c:pt>
                <c:pt idx="2">
                  <c:v>Минно-взрывные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22.3</c:v>
                </c:pt>
                <c:pt idx="1">
                  <c:v>62.2</c:v>
                </c:pt>
                <c:pt idx="2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72C-C44C-9B69-CF8F2DD0BE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77326208"/>
        <c:axId val="77327744"/>
        <c:axId val="0"/>
      </c:bar3DChart>
      <c:catAx>
        <c:axId val="77326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8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773277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773277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77326208"/>
        <c:crosses val="autoZero"/>
        <c:crossBetween val="between"/>
      </c:valAx>
      <c:spPr>
        <a:noFill/>
        <a:ln w="25397">
          <a:noFill/>
        </a:ln>
      </c:spPr>
    </c:plotArea>
    <c:legend>
      <c:legendPos val="b"/>
      <c:layout>
        <c:manualLayout>
          <c:xMode val="edge"/>
          <c:yMode val="edge"/>
          <c:x val="9.3097869352301063E-2"/>
          <c:y val="0.87874704176668761"/>
          <c:w val="0.81219903691815198"/>
          <c:h val="6.7961165048543812E-2"/>
        </c:manualLayout>
      </c:layout>
      <c:overlay val="0"/>
      <c:spPr>
        <a:noFill/>
        <a:ln w="25397">
          <a:solidFill>
            <a:prstClr val="black"/>
          </a:solidFill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</c:spPr>
  <c:txPr>
    <a:bodyPr/>
    <a:lstStyle/>
    <a:p>
      <a:pPr>
        <a:defRPr sz="120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41"/>
      <c:rotY val="20"/>
      <c:depthPercent val="100"/>
      <c:rAngAx val="1"/>
    </c:view3D>
    <c:floor>
      <c:thickness val="0"/>
      <c:spPr>
        <a:solidFill>
          <a:srgbClr val="919191"/>
        </a:solidFill>
      </c:spPr>
    </c:floor>
    <c:sideWall>
      <c:thickness val="0"/>
      <c:spPr>
        <a:ln w="6350">
          <a:solidFill>
            <a:srgbClr val="000000"/>
          </a:solidFill>
        </a:ln>
      </c:spPr>
    </c:sideWall>
    <c:backWall>
      <c:thickness val="0"/>
      <c:spPr>
        <a:ln w="6350">
          <a:solidFill>
            <a:srgbClr val="000000"/>
          </a:solidFill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'[Диаграмма в Microsoft Office PowerPoint]Sheet1'!$B$1</c:f>
              <c:strCache>
                <c:ptCount val="1"/>
                <c:pt idx="0">
                  <c:v>Война в Афганистане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2.057216537429195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45,7*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EF9-8540-9790-7421AB324531}"/>
                </c:ext>
              </c:extLst>
            </c:dLbl>
            <c:dLbl>
              <c:idx val="1"/>
              <c:layout>
                <c:manualLayout>
                  <c:x val="5.461535633152134E-17"/>
                  <c:y val="-3.3429768733224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EF9-8540-9790-7421AB324531}"/>
                </c:ext>
              </c:extLst>
            </c:dLbl>
            <c:dLbl>
              <c:idx val="2"/>
              <c:layout>
                <c:manualLayout>
                  <c:x val="-1.0426688475530181E-2"/>
                  <c:y val="-3.342976873322445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39,6*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EF9-8540-9790-7421AB324531}"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PowerPoint]Sheet1'!$A$2:$A$4</c:f>
              <c:strCache>
                <c:ptCount val="3"/>
                <c:pt idx="0">
                  <c:v>Изолированные</c:v>
                </c:pt>
                <c:pt idx="1">
                  <c:v>множественные</c:v>
                </c:pt>
                <c:pt idx="2">
                  <c:v>Сочетанные</c:v>
                </c:pt>
              </c:strCache>
            </c:strRef>
          </c:cat>
          <c:val>
            <c:numRef>
              <c:f>'[Диаграмма в Microsoft Office PowerPoint]Sheet1'!$B$2:$B$4</c:f>
              <c:numCache>
                <c:formatCode>General</c:formatCode>
                <c:ptCount val="3"/>
                <c:pt idx="0">
                  <c:v>45.7</c:v>
                </c:pt>
                <c:pt idx="1">
                  <c:v>14.7</c:v>
                </c:pt>
                <c:pt idx="2">
                  <c:v>39.6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2A-4001-9A95-146DC648F114}"/>
            </c:ext>
          </c:extLst>
        </c:ser>
        <c:ser>
          <c:idx val="1"/>
          <c:order val="1"/>
          <c:tx>
            <c:strRef>
              <c:f>'[Диаграмма в Microsoft Office PowerPoint]Sheet1'!$C$1</c:f>
              <c:strCache>
                <c:ptCount val="1"/>
                <c:pt idx="0">
                  <c:v>Конфликт 1994-1996 гг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</a:ln>
          </c:spPr>
          <c:invertIfNegative val="0"/>
          <c:dLbls>
            <c:dLbl>
              <c:idx val="0"/>
              <c:layout>
                <c:manualLayout>
                  <c:x val="1.4895269250757425E-3"/>
                  <c:y val="-4.885889276394331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41,9*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EF9-8540-9790-7421AB324531}"/>
                </c:ext>
              </c:extLst>
            </c:dLbl>
            <c:dLbl>
              <c:idx val="1"/>
              <c:layout>
                <c:manualLayout>
                  <c:x val="0"/>
                  <c:y val="-1.5429124030719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EF9-8540-9790-7421AB324531}"/>
                </c:ext>
              </c:extLst>
            </c:dLbl>
            <c:dLbl>
              <c:idx val="2"/>
              <c:layout>
                <c:manualLayout>
                  <c:x val="0"/>
                  <c:y val="-4.371585142037038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40,8*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72A-4001-9A95-146DC648F114}"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PowerPoint]Sheet1'!$A$2:$A$4</c:f>
              <c:strCache>
                <c:ptCount val="3"/>
                <c:pt idx="0">
                  <c:v>Изолированные</c:v>
                </c:pt>
                <c:pt idx="1">
                  <c:v>множественные</c:v>
                </c:pt>
                <c:pt idx="2">
                  <c:v>Сочетанные</c:v>
                </c:pt>
              </c:strCache>
            </c:strRef>
          </c:cat>
          <c:val>
            <c:numRef>
              <c:f>'[Диаграмма в Microsoft Office PowerPoint]Sheet1'!$C$2:$C$4</c:f>
              <c:numCache>
                <c:formatCode>General</c:formatCode>
                <c:ptCount val="3"/>
                <c:pt idx="0">
                  <c:v>41.9</c:v>
                </c:pt>
                <c:pt idx="1">
                  <c:v>18.3</c:v>
                </c:pt>
                <c:pt idx="2">
                  <c:v>39.800000000000004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72A-4001-9A95-146DC648F114}"/>
            </c:ext>
          </c:extLst>
        </c:ser>
        <c:ser>
          <c:idx val="2"/>
          <c:order val="2"/>
          <c:tx>
            <c:strRef>
              <c:f>'[Диаграмма в Microsoft Office PowerPoint]Sheet1'!$D$1</c:f>
              <c:strCache>
                <c:ptCount val="1"/>
                <c:pt idx="0">
                  <c:v>Конфликт 1999-2002 гг 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</a:ln>
            <a:effectLst>
              <a:outerShdw sx="1000" sy="1000" algn="ctr" rotWithShape="0">
                <a:schemeClr val="bg1"/>
              </a:outerShdw>
            </a:effectLst>
            <a:scene3d>
              <a:camera prst="orthographicFront"/>
              <a:lightRig rig="threePt" dir="t"/>
            </a:scene3d>
            <a:sp3d prstMaterial="metal"/>
          </c:spPr>
          <c:invertIfNegative val="0"/>
          <c:dLbls>
            <c:dLbl>
              <c:idx val="0"/>
              <c:layout>
                <c:manualLayout>
                  <c:x val="2.9790538501514845E-3"/>
                  <c:y val="-7.20025788100221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39,1*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EF9-8540-9790-7421AB324531}"/>
                </c:ext>
              </c:extLst>
            </c:dLbl>
            <c:dLbl>
              <c:idx val="1"/>
              <c:layout>
                <c:manualLayout>
                  <c:x val="4.4685807752272164E-3"/>
                  <c:y val="-4.8858892763943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EF9-8540-9790-7421AB324531}"/>
                </c:ext>
              </c:extLst>
            </c:dLbl>
            <c:dLbl>
              <c:idx val="2"/>
              <c:layout>
                <c:manualLayout>
                  <c:x val="8.9371615504544397E-3"/>
                  <c:y val="-2.0572165374291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EF9-8540-9790-7421AB324531}"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PowerPoint]Sheet1'!$A$2:$A$4</c:f>
              <c:strCache>
                <c:ptCount val="3"/>
                <c:pt idx="0">
                  <c:v>Изолированные</c:v>
                </c:pt>
                <c:pt idx="1">
                  <c:v>множественные</c:v>
                </c:pt>
                <c:pt idx="2">
                  <c:v>Сочетанные</c:v>
                </c:pt>
              </c:strCache>
            </c:strRef>
          </c:cat>
          <c:val>
            <c:numRef>
              <c:f>'[Диаграмма в Microsoft Office PowerPoint]Sheet1'!$D$2:$D$4</c:f>
              <c:numCache>
                <c:formatCode>General</c:formatCode>
                <c:ptCount val="3"/>
                <c:pt idx="0">
                  <c:v>39.1</c:v>
                </c:pt>
                <c:pt idx="1">
                  <c:v>13.5</c:v>
                </c:pt>
                <c:pt idx="2">
                  <c:v>47.4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72A-4001-9A95-146DC648F114}"/>
            </c:ext>
          </c:extLst>
        </c:ser>
        <c:ser>
          <c:idx val="3"/>
          <c:order val="3"/>
          <c:tx>
            <c:strRef>
              <c:f>'[Диаграмма в Microsoft Office PowerPoint]Sheet1'!$E$1</c:f>
              <c:strCache>
                <c:ptCount val="1"/>
                <c:pt idx="0">
                  <c:v>Конфликт 2008 г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1.2857603358932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EF9-8540-9790-7421AB324531}"/>
                </c:ext>
              </c:extLst>
            </c:dLbl>
            <c:dLbl>
              <c:idx val="1"/>
              <c:layout>
                <c:manualLayout>
                  <c:x val="0"/>
                  <c:y val="-4.1144330748583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EF9-8540-9790-7421AB324531}"/>
                </c:ext>
              </c:extLst>
            </c:dLbl>
            <c:dLbl>
              <c:idx val="2"/>
              <c:layout>
                <c:manualLayout>
                  <c:x val="1.3405742325681551E-2"/>
                  <c:y val="-3.34297687332244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6EF9-8540-9790-7421AB324531}"/>
                </c:ext>
              </c:extLst>
            </c:dLbl>
            <c:spPr>
              <a:noFill/>
              <a:ln>
                <a:solidFill>
                  <a:schemeClr val="tx1"/>
                </a:solidFill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Office PowerPoint]Sheet1'!$A$2:$A$4</c:f>
              <c:strCache>
                <c:ptCount val="3"/>
                <c:pt idx="0">
                  <c:v>Изолированные</c:v>
                </c:pt>
                <c:pt idx="1">
                  <c:v>множественные</c:v>
                </c:pt>
                <c:pt idx="2">
                  <c:v>Сочетанные</c:v>
                </c:pt>
              </c:strCache>
            </c:strRef>
          </c:cat>
          <c:val>
            <c:numRef>
              <c:f>'[Диаграмма в Microsoft Office PowerPoint]Sheet1'!$E$2:$E$4</c:f>
              <c:numCache>
                <c:formatCode>General</c:formatCode>
                <c:ptCount val="3"/>
                <c:pt idx="0">
                  <c:v>64.900000000000006</c:v>
                </c:pt>
                <c:pt idx="1">
                  <c:v>14.2</c:v>
                </c:pt>
                <c:pt idx="2">
                  <c:v>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2A-4001-9A95-146DC648F1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077568"/>
        <c:axId val="42116224"/>
        <c:axId val="0"/>
      </c:bar3DChart>
      <c:catAx>
        <c:axId val="42077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42116224"/>
        <c:crosses val="autoZero"/>
        <c:auto val="1"/>
        <c:lblAlgn val="ctr"/>
        <c:lblOffset val="100"/>
        <c:noMultiLvlLbl val="0"/>
      </c:catAx>
      <c:valAx>
        <c:axId val="421162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207756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"/>
          <c:y val="0.85813102687502363"/>
          <c:w val="0.98407695717093957"/>
          <c:h val="0.10072464237639331"/>
        </c:manualLayout>
      </c:layout>
      <c:overlay val="0"/>
      <c:spPr>
        <a:ln w="6350">
          <a:solidFill>
            <a:prstClr val="black"/>
          </a:solidFill>
        </a:ln>
      </c:spPr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effectLst/>
    <a:scene3d>
      <a:camera prst="orthographicFront"/>
      <a:lightRig rig="threePt" dir="t"/>
    </a:scene3d>
    <a:sp3d prstMaterial="legacyWireframe"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3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5669291338582704E-2"/>
          <c:y val="4.2780748663101602E-2"/>
          <c:w val="0.93858267716535437"/>
          <c:h val="0.794117647058823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Война в Афганистане</c:v>
                </c:pt>
              </c:strCache>
            </c:strRef>
          </c:tx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Sheet1!$A$2:$A$9</c:f>
              <c:strCache>
                <c:ptCount val="8"/>
                <c:pt idx="0">
                  <c:v>Голова</c:v>
                </c:pt>
                <c:pt idx="1">
                  <c:v>Шея</c:v>
                </c:pt>
                <c:pt idx="2">
                  <c:v>Грудь</c:v>
                </c:pt>
                <c:pt idx="3">
                  <c:v>Живот</c:v>
                </c:pt>
                <c:pt idx="4">
                  <c:v>Таз</c:v>
                </c:pt>
                <c:pt idx="5">
                  <c:v>Позвоночник</c:v>
                </c:pt>
                <c:pt idx="6">
                  <c:v>Конечности</c:v>
                </c:pt>
                <c:pt idx="7">
                  <c:v>Сочетание 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13.9</c:v>
                </c:pt>
                <c:pt idx="1">
                  <c:v>1.7</c:v>
                </c:pt>
                <c:pt idx="2">
                  <c:v>8.9</c:v>
                </c:pt>
                <c:pt idx="3">
                  <c:v>15.3</c:v>
                </c:pt>
                <c:pt idx="4">
                  <c:v>3.7</c:v>
                </c:pt>
                <c:pt idx="5">
                  <c:v>2</c:v>
                </c:pt>
                <c:pt idx="6">
                  <c:v>50.5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5B-204D-8354-02E434A2043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Конфликт 1994-1996 гг.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Sheet1!$A$2:$A$9</c:f>
              <c:strCache>
                <c:ptCount val="8"/>
                <c:pt idx="0">
                  <c:v>Голова</c:v>
                </c:pt>
                <c:pt idx="1">
                  <c:v>Шея</c:v>
                </c:pt>
                <c:pt idx="2">
                  <c:v>Грудь</c:v>
                </c:pt>
                <c:pt idx="3">
                  <c:v>Живот</c:v>
                </c:pt>
                <c:pt idx="4">
                  <c:v>Таз</c:v>
                </c:pt>
                <c:pt idx="5">
                  <c:v>Позвоночник</c:v>
                </c:pt>
                <c:pt idx="6">
                  <c:v>Конечности</c:v>
                </c:pt>
                <c:pt idx="7">
                  <c:v>Сочетание 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17.399999999999999</c:v>
                </c:pt>
                <c:pt idx="1">
                  <c:v>1.3</c:v>
                </c:pt>
                <c:pt idx="2">
                  <c:v>12.9</c:v>
                </c:pt>
                <c:pt idx="3">
                  <c:v>19.399999999999999</c:v>
                </c:pt>
                <c:pt idx="4">
                  <c:v>2.6</c:v>
                </c:pt>
                <c:pt idx="5">
                  <c:v>1.2</c:v>
                </c:pt>
                <c:pt idx="6">
                  <c:v>44.3</c:v>
                </c:pt>
                <c:pt idx="7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5B-204D-8354-02E434A2043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Конфликт 1999-2002 гг. 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Sheet1!$A$2:$A$9</c:f>
              <c:strCache>
                <c:ptCount val="8"/>
                <c:pt idx="0">
                  <c:v>Голова</c:v>
                </c:pt>
                <c:pt idx="1">
                  <c:v>Шея</c:v>
                </c:pt>
                <c:pt idx="2">
                  <c:v>Грудь</c:v>
                </c:pt>
                <c:pt idx="3">
                  <c:v>Живот</c:v>
                </c:pt>
                <c:pt idx="4">
                  <c:v>Таз</c:v>
                </c:pt>
                <c:pt idx="5">
                  <c:v>Позвоночник</c:v>
                </c:pt>
                <c:pt idx="6">
                  <c:v>Конечности</c:v>
                </c:pt>
                <c:pt idx="7">
                  <c:v>Сочетание 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>
                  <c:v>10.8</c:v>
                </c:pt>
                <c:pt idx="1">
                  <c:v>2.2000000000000002</c:v>
                </c:pt>
                <c:pt idx="2">
                  <c:v>15</c:v>
                </c:pt>
                <c:pt idx="3">
                  <c:v>18.399999999999999</c:v>
                </c:pt>
                <c:pt idx="4">
                  <c:v>4.4000000000000004</c:v>
                </c:pt>
                <c:pt idx="5">
                  <c:v>0.8</c:v>
                </c:pt>
                <c:pt idx="6">
                  <c:v>44.2</c:v>
                </c:pt>
                <c:pt idx="7">
                  <c:v>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5B-204D-8354-02E434A2043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Конфликт 2008 г.</c:v>
                </c:pt>
              </c:strCache>
            </c:strRef>
          </c:tx>
          <c:spPr>
            <a:solidFill>
              <a:srgbClr val="CCFF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Sheet1!$A$2:$A$9</c:f>
              <c:strCache>
                <c:ptCount val="8"/>
                <c:pt idx="0">
                  <c:v>Голова</c:v>
                </c:pt>
                <c:pt idx="1">
                  <c:v>Шея</c:v>
                </c:pt>
                <c:pt idx="2">
                  <c:v>Грудь</c:v>
                </c:pt>
                <c:pt idx="3">
                  <c:v>Живот</c:v>
                </c:pt>
                <c:pt idx="4">
                  <c:v>Таз</c:v>
                </c:pt>
                <c:pt idx="5">
                  <c:v>Позвоночник</c:v>
                </c:pt>
                <c:pt idx="6">
                  <c:v>Конечности</c:v>
                </c:pt>
                <c:pt idx="7">
                  <c:v>Сочетание 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11.5</c:v>
                </c:pt>
                <c:pt idx="1">
                  <c:v>3.4</c:v>
                </c:pt>
                <c:pt idx="2">
                  <c:v>10.1</c:v>
                </c:pt>
                <c:pt idx="3">
                  <c:v>3.4</c:v>
                </c:pt>
                <c:pt idx="4">
                  <c:v>4.7</c:v>
                </c:pt>
                <c:pt idx="5">
                  <c:v>1.4</c:v>
                </c:pt>
                <c:pt idx="6">
                  <c:v>60.8</c:v>
                </c:pt>
                <c:pt idx="7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C5B-204D-8354-02E434A20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84092416"/>
        <c:axId val="84093952"/>
        <c:axId val="0"/>
      </c:bar3DChart>
      <c:catAx>
        <c:axId val="8409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840939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84093952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840924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3385826771653545"/>
          <c:y val="0.9331550802139037"/>
          <c:w val="0.73070866141732282"/>
          <c:h val="5.8823529411764705E-2"/>
        </c:manualLayout>
      </c:layout>
      <c:overlay val="0"/>
      <c:spPr>
        <a:noFill/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5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1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3175">
          <a:solidFill>
            <a:srgbClr val="000000"/>
          </a:solidFill>
          <a:prstDash val="solid"/>
        </a:ln>
      </c:spPr>
    </c:sideWall>
    <c:backWall>
      <c:thickness val="0"/>
      <c:spPr>
        <a:noFill/>
        <a:ln w="3175">
          <a:solidFill>
            <a:srgbClr val="00000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4536891679748841E-2"/>
          <c:y val="3.3222591362126248E-2"/>
          <c:w val="0.94976452119309263"/>
          <c:h val="0.714285714285714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Среднее время доставки</c:v>
                </c:pt>
              </c:strCache>
            </c:strRef>
          </c:tx>
          <c:spPr>
            <a:solidFill>
              <a:srgbClr val="9999FF"/>
            </a:solidFill>
            <a:ln w="12687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6749530797188016E-2"/>
                  <c:y val="-3.435123242014381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5,9*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314-B243-B948-B06CAD89C57E}"/>
                </c:ext>
              </c:extLst>
            </c:dLbl>
            <c:dLbl>
              <c:idx val="1"/>
              <c:layout>
                <c:manualLayout>
                  <c:x val="1.5756760122920068E-2"/>
                  <c:y val="-4.432736279600132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5,3*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314-B243-B948-B06CAD89C57E}"/>
                </c:ext>
              </c:extLst>
            </c:dLbl>
            <c:dLbl>
              <c:idx val="2"/>
              <c:layout>
                <c:manualLayout>
                  <c:x val="9.2592541852451297E-3"/>
                  <c:y val="-5.844597194445191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4,6*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314-B243-B948-B06CAD89C57E}"/>
                </c:ext>
              </c:extLst>
            </c:dLbl>
            <c:dLbl>
              <c:idx val="3"/>
              <c:layout>
                <c:manualLayout>
                  <c:x val="7.4713243857175878E-3"/>
                  <c:y val="-3.661521356202814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5,4*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314-B243-B948-B06CAD89C57E}"/>
                </c:ext>
              </c:extLst>
            </c:dLbl>
            <c:dLbl>
              <c:idx val="4"/>
              <c:layout>
                <c:manualLayout>
                  <c:x val="8.8232744461907188E-3"/>
                  <c:y val="-5.310283719711852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314-B243-B948-B06CAD89C57E}"/>
                </c:ext>
              </c:extLst>
            </c:dLbl>
            <c:spPr>
              <a:noFill/>
              <a:ln w="25373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Война в Афганистане</c:v>
                </c:pt>
                <c:pt idx="1">
                  <c:v>Конфликт 1994-1996 гг.</c:v>
                </c:pt>
                <c:pt idx="2">
                  <c:v>Конфликт 1999-2002 гг.</c:v>
                </c:pt>
                <c:pt idx="3">
                  <c:v>Конфликт 2008 г.</c:v>
                </c:pt>
                <c:pt idx="4">
                  <c:v>Травма мирного времени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5.9</c:v>
                </c:pt>
                <c:pt idx="1">
                  <c:v>5.3</c:v>
                </c:pt>
                <c:pt idx="2">
                  <c:v>4.5999999999999996</c:v>
                </c:pt>
                <c:pt idx="3">
                  <c:v>5.4</c:v>
                </c:pt>
                <c:pt idx="4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14-B243-B948-B06CAD89C5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94083712"/>
        <c:axId val="94101888"/>
        <c:axId val="0"/>
      </c:bar3DChart>
      <c:catAx>
        <c:axId val="9408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941018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4101888"/>
        <c:scaling>
          <c:orientation val="minMax"/>
        </c:scaling>
        <c:delete val="0"/>
        <c:axPos val="l"/>
        <c:majorGridlines>
          <c:spPr>
            <a:ln w="3172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94083712"/>
        <c:crosses val="autoZero"/>
        <c:crossBetween val="between"/>
      </c:valAx>
      <c:spPr>
        <a:noFill/>
        <a:ln w="2537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99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41"/>
      <c:rotY val="20"/>
      <c:depthPercent val="100"/>
      <c:rAngAx val="1"/>
    </c:view3D>
    <c:floor>
      <c:thickness val="0"/>
    </c:floor>
    <c:sideWall>
      <c:thickness val="0"/>
      <c:spPr>
        <a:ln w="25400">
          <a:noFill/>
        </a:ln>
      </c:spPr>
    </c:sideWall>
    <c:backWall>
      <c:thickness val="0"/>
      <c:spPr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2668412605621724E-2"/>
          <c:y val="5.7034290534876644E-2"/>
          <c:w val="0.91693811074918563"/>
          <c:h val="0.58555133079847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Средний балл</c:v>
                </c:pt>
              </c:strCache>
            </c:strRef>
          </c:tx>
          <c:spPr>
            <a:solidFill>
              <a:srgbClr val="9999FF"/>
            </a:solidFill>
            <a:ln w="15875">
              <a:solidFill>
                <a:schemeClr val="tx1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9999FF"/>
              </a:solidFill>
              <a:ln w="1270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5F91-4A6B-93B1-86113F96A245}"/>
              </c:ext>
            </c:extLst>
          </c:dPt>
          <c:dLbls>
            <c:dLbl>
              <c:idx val="0"/>
              <c:layout>
                <c:manualLayout>
                  <c:x val="-1.4919404111292571E-2"/>
                  <c:y val="-4.7535479447881494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/>
                      <a:t>4,5</a:t>
                    </a:r>
                    <a:r>
                      <a:rPr lang="en-US" u="sng" dirty="0"/>
                      <a:t>+</a:t>
                    </a:r>
                    <a:r>
                      <a:rPr lang="en-US" dirty="0"/>
                      <a:t> 0,08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F91-4A6B-93B1-86113F96A245}"/>
                </c:ext>
              </c:extLst>
            </c:dLbl>
            <c:dLbl>
              <c:idx val="1"/>
              <c:layout>
                <c:manualLayout>
                  <c:x val="-1.1194360142348106E-2"/>
                  <c:y val="-3.1745697765580012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/>
                      <a:t>5</a:t>
                    </a:r>
                    <a:r>
                      <a:rPr lang="en-US" dirty="0"/>
                      <a:t>,7</a:t>
                    </a:r>
                    <a:r>
                      <a:rPr lang="en-US" u="sng" dirty="0"/>
                      <a:t>+</a:t>
                    </a:r>
                    <a:r>
                      <a:rPr lang="en-US" dirty="0"/>
                      <a:t> 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F91-4A6B-93B1-86113F96A245}"/>
                </c:ext>
              </c:extLst>
            </c:dLbl>
            <c:dLbl>
              <c:idx val="2"/>
              <c:layout>
                <c:manualLayout>
                  <c:x val="-6.5507981538163894E-3"/>
                  <c:y val="-3.6265298666037206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/>
                      <a:t>2</a:t>
                    </a:r>
                    <a:r>
                      <a:rPr lang="en-US" dirty="0"/>
                      <a:t>,5</a:t>
                    </a:r>
                    <a:r>
                      <a:rPr lang="en-US" u="sng" dirty="0"/>
                      <a:t>+</a:t>
                    </a:r>
                    <a:r>
                      <a:rPr lang="en-US" dirty="0"/>
                      <a:t>0,3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F91-4A6B-93B1-86113F96A245}"/>
                </c:ext>
              </c:extLst>
            </c:dLbl>
            <c:dLbl>
              <c:idx val="3"/>
              <c:layout>
                <c:manualLayout>
                  <c:x val="2.8327417661453492E-3"/>
                  <c:y val="-3.1718776829058895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/>
                      <a:t>0</a:t>
                    </a:r>
                    <a:r>
                      <a:rPr lang="en-US" dirty="0"/>
                      <a:t>,97</a:t>
                    </a:r>
                    <a:r>
                      <a:rPr lang="en-US" u="sng" dirty="0"/>
                      <a:t>+</a:t>
                    </a:r>
                    <a:r>
                      <a:rPr lang="en-US" dirty="0"/>
                      <a:t> 0,1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F91-4A6B-93B1-86113F96A245}"/>
                </c:ext>
              </c:extLst>
            </c:dLbl>
            <c:dLbl>
              <c:idx val="4"/>
              <c:layout>
                <c:manualLayout>
                  <c:x val="0"/>
                  <c:y val="-2.6432314024215964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i="0" baseline="0" dirty="0"/>
                      <a:t>7</a:t>
                    </a:r>
                    <a:r>
                      <a:rPr lang="en-US" dirty="0"/>
                      <a:t>,1</a:t>
                    </a:r>
                    <a:r>
                      <a:rPr lang="en-US" u="sng" dirty="0"/>
                      <a:t>+</a:t>
                    </a:r>
                    <a:r>
                      <a:rPr lang="en-US" dirty="0"/>
                      <a:t>0,7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F91-4A6B-93B1-86113F96A245}"/>
                </c:ext>
              </c:extLst>
            </c:dLbl>
            <c:spPr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Война в Афганистане</c:v>
                </c:pt>
                <c:pt idx="1">
                  <c:v>Конфликт 1994-1996 гг.</c:v>
                </c:pt>
                <c:pt idx="2">
                  <c:v>Конфликт 1999-2002 гг. </c:v>
                </c:pt>
                <c:pt idx="3">
                  <c:v>Конфликт 2008 г.</c:v>
                </c:pt>
                <c:pt idx="4">
                  <c:v>Травма мирного времени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4.5</c:v>
                </c:pt>
                <c:pt idx="1">
                  <c:v>5.7</c:v>
                </c:pt>
                <c:pt idx="2">
                  <c:v>2.5</c:v>
                </c:pt>
                <c:pt idx="3">
                  <c:v>0.97000000000000064</c:v>
                </c:pt>
                <c:pt idx="4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F91-4A6B-93B1-86113F96A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2255744"/>
        <c:axId val="92257280"/>
        <c:axId val="0"/>
      </c:bar3DChart>
      <c:catAx>
        <c:axId val="92255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92257280"/>
        <c:crosses val="autoZero"/>
        <c:auto val="1"/>
        <c:lblAlgn val="ctr"/>
        <c:lblOffset val="100"/>
        <c:noMultiLvlLbl val="0"/>
      </c:catAx>
      <c:valAx>
        <c:axId val="92257280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9225574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50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0.10502</cdr:x>
      <cdr:y>0.57725</cdr:y>
    </cdr:from>
    <cdr:to>
      <cdr:x>0.21319</cdr:x>
      <cdr:y>0.86046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1046274" y="3188643"/>
          <a:ext cx="1077681" cy="156439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  <a:miter lim="800000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0.41353</cdr:x>
      <cdr:y>0.56728</cdr:y>
    </cdr:from>
    <cdr:to>
      <cdr:x>0.51416</cdr:x>
      <cdr:y>0.86046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4119981" y="3133558"/>
          <a:ext cx="1002534" cy="161948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19050">
          <a:solidFill>
            <a:srgbClr val="FF0000"/>
          </a:solidFill>
          <a:miter lim="800000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27C71-6620-4209-8895-68DB9B1AC6FF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192C8-C1D8-42CC-9A6A-99315BA607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182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D8BCF-08DD-4C0F-9269-A963A7453C2B}" type="datetimeFigureOut">
              <a:rPr lang="ru-RU" smtClean="0"/>
              <a:pPr/>
              <a:t>23.05.2022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6AFBE-D012-40EB-80C5-0A3DA085D0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725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DB40-D69F-46BF-9E4A-C0F56727271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25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90D69D-1E71-4A2D-8172-E8C0099F7CD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25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7E6FE-778C-4A85-AAD4-5C7521D0F460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65FD-37E6-4404-B2FE-257F062378B4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4BB45-F4EB-498A-A938-B13CEE6E49DF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A5A3B-8DB3-4D7A-8FF5-614ED75A3782}" type="datetime1">
              <a:rPr lang="ru-RU" smtClean="0"/>
              <a:pPr>
                <a:defRPr/>
              </a:pPr>
              <a:t>23.05.2022</a:t>
            </a:fld>
            <a:endParaRPr lang="ru-RU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9929D-C63E-46A4-939D-CDE9FA3AF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0C0C7-E785-4160-BBC3-313BF9A608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43E4D-5F79-4338-A586-2FB93BBE9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17740-88AC-454E-BB23-49A0E49AA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8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1B87A-DDD0-47D1-A85C-E2AE3016D516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A2D2F-551D-478C-8D35-90263B02B0B8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29650-6B4B-4D81-93C0-F3120AB6F521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AAB8A-3129-4E9B-A2FB-869A796AF97F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6C01C-C76E-4EDF-9550-6754D5198C3E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B400-51AF-43CF-98B4-9771BAF8E08D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EB44-EEF2-42FB-B28A-CEE7DCD28453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1920C-BB1A-4043-A61B-46345AF8A6C0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119749B-F0A9-42BB-B0DB-A49036B421D5}" type="datetime1">
              <a:rPr lang="ru-RU" smtClean="0"/>
              <a:pPr/>
              <a:t>23.05.2022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5" r:id="rId13"/>
    <p:sldLayoutId id="2147483677" r:id="rId14"/>
    <p:sldLayoutId id="2147483678" r:id="rId1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wmf"/><Relationship Id="rId7" Type="http://schemas.openxmlformats.org/officeDocument/2006/relationships/image" Target="../media/image47.jpe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g"/><Relationship Id="rId9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76.pn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jpg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1026" name="Picture 2" descr="F:\Лекция в Кронштадте 14.06.17\siriya-1490256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69" y="0"/>
            <a:ext cx="9215469" cy="6857999"/>
          </a:xfrm>
          <a:prstGeom prst="rect">
            <a:avLst/>
          </a:prstGeom>
          <a:noFill/>
        </p:spPr>
      </p:pic>
      <p:sp>
        <p:nvSpPr>
          <p:cNvPr id="7" name="Подзаголовок 3"/>
          <p:cNvSpPr txBox="1">
            <a:spLocks/>
          </p:cNvSpPr>
          <p:nvPr/>
        </p:nvSpPr>
        <p:spPr>
          <a:xfrm>
            <a:off x="214282" y="4718893"/>
            <a:ext cx="8731250" cy="20224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endParaRPr lang="ru-RU" sz="3200" kern="0" dirty="0">
              <a:latin typeface="+mn-lt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2571744"/>
            <a:ext cx="8686800" cy="14700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4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  <a:ea typeface="+mj-ea"/>
                <a:cs typeface="+mj-cs"/>
              </a:rPr>
              <a:t>СОВРЕМЕННАЯ БОЕВАЯ ХИРУРГИЧЕСКАЯ ТРАВМА</a:t>
            </a:r>
            <a:r>
              <a:rPr lang="ru-RU" sz="4400" b="1" i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j-ea"/>
                <a:cs typeface="+mj-cs"/>
              </a:rPr>
              <a:t/>
            </a:r>
            <a:br>
              <a:rPr lang="ru-RU" sz="4400" b="1" i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+mj-ea"/>
                <a:cs typeface="+mj-cs"/>
              </a:rPr>
            </a:b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6" name="Picture 5" descr="Рисунок1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3749675" cy="2812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Взрыв в метро 2017 СПб\терракт.03.04.17\Абланская\11 АБЛ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3749675" cy="2812256"/>
          </a:xfrm>
          <a:prstGeom prst="rect">
            <a:avLst/>
          </a:prstGeom>
          <a:noFill/>
        </p:spPr>
      </p:pic>
      <p:pic>
        <p:nvPicPr>
          <p:cNvPr id="7" name="Picture 2" descr="F:\Взрыв в метро 2017 СПб\терракт.03.04.17\Ульянов\IMG_8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929066"/>
            <a:ext cx="2857520" cy="2143140"/>
          </a:xfrm>
          <a:prstGeom prst="rect">
            <a:avLst/>
          </a:prstGeom>
          <a:noFill/>
        </p:spPr>
      </p:pic>
      <p:pic>
        <p:nvPicPr>
          <p:cNvPr id="8" name="Picture 3" descr="F:\Взрыв в метро 2017 СПб\терракт.03.04.17\Ульянов\IMG_20170405_1238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4084" y="3643314"/>
            <a:ext cx="1986742" cy="2648989"/>
          </a:xfrm>
          <a:prstGeom prst="rect">
            <a:avLst/>
          </a:prstGeom>
          <a:noFill/>
        </p:spPr>
      </p:pic>
      <p:pic>
        <p:nvPicPr>
          <p:cNvPr id="9" name="Picture 4" descr="F:\Взрыв в метро 2017 СПб\терракт.03.04.17\Постнов\IMG_83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5" y="3857628"/>
            <a:ext cx="2571769" cy="1928826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071678"/>
            <a:ext cx="1285034" cy="460056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6" name="Rectangle 4">
            <a:extLst>
              <a:ext uri="{FF2B5EF4-FFF2-40B4-BE49-F238E27FC236}">
                <a16:creationId xmlns:a16="http://schemas.microsoft.com/office/drawing/2014/main" id="{693D7336-8DD8-C040-B37B-95BA489B974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-698971" y="260648"/>
            <a:ext cx="10595520" cy="1143000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  <a:cs typeface="Arial" panose="020B0604020202020204" pitchFamily="34" charset="0"/>
              </a:rPr>
              <a:t>Физико-математическая модель механизма формирования огнестрельного ранения </a:t>
            </a:r>
          </a:p>
        </p:txBody>
      </p:sp>
      <p:pic>
        <p:nvPicPr>
          <p:cNvPr id="274438" name="Picture 6" descr="Безымянный 1">
            <a:extLst>
              <a:ext uri="{FF2B5EF4-FFF2-40B4-BE49-F238E27FC236}">
                <a16:creationId xmlns:a16="http://schemas.microsoft.com/office/drawing/2014/main" id="{D41DB01C-21A3-3D46-8EEB-AE1F972A8EFF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"/>
          <a:stretch>
            <a:fillRect/>
          </a:stretch>
        </p:blipFill>
        <p:spPr>
          <a:xfrm>
            <a:off x="1619672" y="1628800"/>
            <a:ext cx="6048672" cy="4824536"/>
          </a:xfrm>
          <a:solidFill>
            <a:schemeClr val="accent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976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90" name="Rectangle 6">
            <a:extLst>
              <a:ext uri="{FF2B5EF4-FFF2-40B4-BE49-F238E27FC236}">
                <a16:creationId xmlns:a16="http://schemas.microsoft.com/office/drawing/2014/main" id="{52111068-FD21-0147-93C6-FE560B2775C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6328" y="260648"/>
            <a:ext cx="9011344" cy="1143000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>
                <a:solidFill>
                  <a:srgbClr val="FF0000"/>
                </a:solidFill>
                <a:cs typeface="Arial" panose="020B0604020202020204" pitchFamily="34" charset="0"/>
              </a:rPr>
              <a:t>Структура сферы поражения, создаваемой огнестрельным снарядом в объекте </a:t>
            </a:r>
          </a:p>
        </p:txBody>
      </p:sp>
      <p:pic>
        <p:nvPicPr>
          <p:cNvPr id="297992" name="Picture 8" descr="SP">
            <a:extLst>
              <a:ext uri="{FF2B5EF4-FFF2-40B4-BE49-F238E27FC236}">
                <a16:creationId xmlns:a16="http://schemas.microsoft.com/office/drawing/2014/main" id="{A103793D-9CE6-4A41-8F73-4E6C6D0C60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2666" r="4947" b="8066"/>
          <a:stretch>
            <a:fillRect/>
          </a:stretch>
        </p:blipFill>
        <p:spPr>
          <a:xfrm>
            <a:off x="1396199" y="1700808"/>
            <a:ext cx="6351602" cy="4797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159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0BD20-7A56-3A19-2BA7-CB4E6F67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190500"/>
            <a:ext cx="8997696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Особенности современной огнестрельной раны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2D427B2-FB2C-03F3-A743-1D4CD506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4F103F-0F43-8558-43FC-326DBCAC24E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6680" y="1254324"/>
            <a:ext cx="8496944" cy="518457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ru-RU" sz="2000" b="1" dirty="0"/>
              <a:t>Обязательное сочетание анатомического дефекта и патофизиологических изменений, включающих микроциркуляторные и функциональные расстройства в окружающих дефект тканях, массивное бактериальное загрязнение мертвых и поврежденных тканей.</a:t>
            </a:r>
          </a:p>
          <a:p>
            <a:pPr marL="514350" indent="-514350">
              <a:buAutoNum type="arabicPeriod"/>
            </a:pPr>
            <a:r>
              <a:rPr lang="ru-RU" sz="2000" b="1" dirty="0"/>
              <a:t>Характерно: сложная конфигурация раны, образование больших дефектов тканей и неравномерное повреждение по ходу раневого канала, обширная зона тканей с пониженной жизнеспособностью, сочетанный и множественный характер ранений.</a:t>
            </a:r>
          </a:p>
          <a:p>
            <a:pPr marL="514350" indent="-514350">
              <a:buAutoNum type="arabicPeriod"/>
            </a:pPr>
            <a:r>
              <a:rPr lang="ru-RU" sz="2000" b="1" dirty="0"/>
              <a:t>Объективные предпосылки развития инфекционных раневых осложнений, которые обуславливают выраженное общее воздействие на организм, формируя течение травматической болезни с нарушением функции жизненно-важных органов и систем.</a:t>
            </a:r>
          </a:p>
          <a:p>
            <a:pPr marL="514350" indent="-514350">
              <a:buAutoNum type="arabicPeriod"/>
            </a:pPr>
            <a:r>
              <a:rPr lang="ru-RU" sz="2000" b="1" dirty="0"/>
              <a:t>Огнестрельные ранения мирного времени – преобладание изолированных пулевых ранений (75%), в вооруженном конфликте – преобладание множественных и сочетанных осколочных и минно-взрывных ранений (82%).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924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45" name="Rectangle 9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497500" y="713590"/>
            <a:ext cx="8244914" cy="70246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cs typeface="Arial" pitchFamily="34" charset="0"/>
              </a:rPr>
              <a:t>Микроскопическая картина </a:t>
            </a:r>
            <a:r>
              <a:rPr lang="ru-RU" sz="3200" b="1" dirty="0" err="1">
                <a:solidFill>
                  <a:srgbClr val="FF0000"/>
                </a:solidFill>
                <a:cs typeface="Arial" pitchFamily="34" charset="0"/>
              </a:rPr>
              <a:t>дистантных</a:t>
            </a:r>
            <a:r>
              <a:rPr lang="ru-RU" sz="3200" b="1" dirty="0">
                <a:solidFill>
                  <a:srgbClr val="FF0000"/>
                </a:solidFill>
                <a:cs typeface="Arial" pitchFamily="34" charset="0"/>
              </a:rPr>
              <a:t> повреждений органов при пулевом ранении</a:t>
            </a:r>
          </a:p>
        </p:txBody>
      </p:sp>
      <p:pic>
        <p:nvPicPr>
          <p:cNvPr id="321550" name="Picture 14" descr="Gepar1"/>
          <p:cNvPicPr preferRelativeResize="0">
            <a:picLocks noGrp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542" y="1985361"/>
            <a:ext cx="3744912" cy="17275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1554" name="Text Box 18"/>
          <p:cNvSpPr txBox="1">
            <a:spLocks noChangeArrowheads="1"/>
          </p:cNvSpPr>
          <p:nvPr/>
        </p:nvSpPr>
        <p:spPr bwMode="auto">
          <a:xfrm>
            <a:off x="1205085" y="3691945"/>
            <a:ext cx="2663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+mj-lt"/>
              </a:rPr>
              <a:t>печень</a:t>
            </a:r>
          </a:p>
        </p:txBody>
      </p:sp>
      <p:sp>
        <p:nvSpPr>
          <p:cNvPr id="321555" name="Text Box 19"/>
          <p:cNvSpPr txBox="1">
            <a:spLocks noChangeArrowheads="1"/>
          </p:cNvSpPr>
          <p:nvPr/>
        </p:nvSpPr>
        <p:spPr bwMode="auto">
          <a:xfrm>
            <a:off x="5362329" y="3699309"/>
            <a:ext cx="2663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+mj-lt"/>
              </a:rPr>
              <a:t>почка</a:t>
            </a:r>
          </a:p>
        </p:txBody>
      </p:sp>
      <p:sp>
        <p:nvSpPr>
          <p:cNvPr id="321556" name="Text Box 20"/>
          <p:cNvSpPr txBox="1">
            <a:spLocks noChangeArrowheads="1"/>
          </p:cNvSpPr>
          <p:nvPr/>
        </p:nvSpPr>
        <p:spPr bwMode="auto">
          <a:xfrm>
            <a:off x="497500" y="5914820"/>
            <a:ext cx="2663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+mj-lt"/>
              </a:rPr>
              <a:t>легкое</a:t>
            </a:r>
          </a:p>
        </p:txBody>
      </p:sp>
      <p:sp>
        <p:nvSpPr>
          <p:cNvPr id="321557" name="Text Box 21"/>
          <p:cNvSpPr txBox="1">
            <a:spLocks noChangeArrowheads="1"/>
          </p:cNvSpPr>
          <p:nvPr/>
        </p:nvSpPr>
        <p:spPr bwMode="auto">
          <a:xfrm>
            <a:off x="3288044" y="5914820"/>
            <a:ext cx="2663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+mj-lt"/>
              </a:rPr>
              <a:t>тонкая кишка</a:t>
            </a:r>
          </a:p>
        </p:txBody>
      </p:sp>
      <p:pic>
        <p:nvPicPr>
          <p:cNvPr id="14" name="Picture 9" descr="Ren1"/>
          <p:cNvPicPr preferRelativeResize="0">
            <a:picLocks noGrp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7641" y="2012831"/>
            <a:ext cx="3600400" cy="16560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2" descr="Leg1_3(2)"/>
          <p:cNvPicPr preferRelativeResize="0">
            <a:picLocks noGrp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576" y="4083667"/>
            <a:ext cx="2736304" cy="17787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8" descr="Intest3_2(2)"/>
          <p:cNvPicPr preferRelativeResize="0">
            <a:picLocks noGrp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2427" y="4108971"/>
            <a:ext cx="2777194" cy="172818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7" descr="Col2_2(2)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00" y="4076375"/>
            <a:ext cx="2804120" cy="175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6321995" y="5914820"/>
            <a:ext cx="26638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dirty="0">
                <a:latin typeface="+mj-lt"/>
              </a:rPr>
              <a:t>толстая кишка</a:t>
            </a:r>
          </a:p>
        </p:txBody>
      </p:sp>
    </p:spTree>
    <p:extLst>
      <p:ext uri="{BB962C8B-B14F-4D97-AF65-F5344CB8AC3E}">
        <p14:creationId xmlns:p14="http://schemas.microsoft.com/office/powerpoint/2010/main" val="16575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9462"/>
            <a:ext cx="8229600" cy="591144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FF0000"/>
                </a:solidFill>
              </a:rPr>
              <a:t>Современные мины</a:t>
            </a:r>
            <a:r>
              <a:rPr lang="ru-RU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8435" name="Picture 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3068638"/>
            <a:ext cx="5832475" cy="3438525"/>
          </a:xfrm>
          <a:noFill/>
        </p:spPr>
      </p:pic>
      <p:pic>
        <p:nvPicPr>
          <p:cNvPr id="18436" name="Picture 2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276600" y="1268413"/>
            <a:ext cx="2232025" cy="1487487"/>
          </a:xfrm>
          <a:noFill/>
        </p:spPr>
      </p:pic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8438" name="Picture 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5712" y="3284984"/>
            <a:ext cx="24479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700" y="1268413"/>
            <a:ext cx="2233613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30" descr="Рисунок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6154738" y="1196975"/>
            <a:ext cx="2809875" cy="1901825"/>
          </a:xfrm>
          <a:noFill/>
        </p:spPr>
      </p:pic>
      <p:pic>
        <p:nvPicPr>
          <p:cNvPr id="9" name="Picture 4" descr="Рисунок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588224" y="5185022"/>
            <a:ext cx="1956719" cy="1322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EB140E0-88A8-418D-9AC9-327CFB6C63F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40564" y="463725"/>
            <a:ext cx="7772400" cy="668371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CC3300"/>
                </a:solidFill>
              </a:rPr>
              <a:t>Минно-взрывные ранения</a:t>
            </a:r>
            <a:endParaRPr lang="ru-RU" sz="4400" b="1" dirty="0">
              <a:solidFill>
                <a:srgbClr val="CC3300"/>
              </a:solidFill>
            </a:endParaRPr>
          </a:p>
        </p:txBody>
      </p:sp>
      <p:pic>
        <p:nvPicPr>
          <p:cNvPr id="26628" name="Picture 3" descr="Рис_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125" y="1557338"/>
            <a:ext cx="4244975" cy="3184524"/>
          </a:xfrm>
          <a:noFill/>
        </p:spPr>
      </p:pic>
      <p:pic>
        <p:nvPicPr>
          <p:cNvPr id="26629" name="Picture 4" descr="121800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99931" y="1557338"/>
            <a:ext cx="4244975" cy="3184525"/>
          </a:xfrm>
          <a:noFill/>
        </p:spPr>
      </p:pic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199094" y="4741862"/>
            <a:ext cx="424497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ru-RU" sz="2800" b="1" u="none" dirty="0"/>
              <a:t>Отрыв правой стопы с  разрушением нижней трети голени</a:t>
            </a:r>
          </a:p>
        </p:txBody>
      </p:sp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5058953" y="4823608"/>
            <a:ext cx="35269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/>
            <a:r>
              <a:rPr lang="ru-RU" sz="2800" b="1" u="none" dirty="0"/>
              <a:t>Отрыв обоих бедер</a:t>
            </a:r>
          </a:p>
          <a:p>
            <a:pPr algn="just" eaLnBrk="1" hangingPunct="1"/>
            <a:r>
              <a:rPr lang="ru-RU" sz="2800" b="1" u="none" dirty="0"/>
              <a:t>в средней трети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445295"/>
            <a:ext cx="8229600" cy="11430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FF0000"/>
                </a:solidFill>
              </a:rPr>
              <a:t>Тяжесть повреждений при взрыве зависит от мощности заряда</a:t>
            </a:r>
          </a:p>
        </p:txBody>
      </p:sp>
      <p:pic>
        <p:nvPicPr>
          <p:cNvPr id="31747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08175" y="1989138"/>
            <a:ext cx="2735263" cy="1863725"/>
          </a:xfrm>
          <a:noFill/>
        </p:spPr>
      </p:pic>
      <p:pic>
        <p:nvPicPr>
          <p:cNvPr id="31748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859338" y="1916113"/>
            <a:ext cx="1239837" cy="1800225"/>
          </a:xfrm>
          <a:noFill/>
        </p:spPr>
      </p:pic>
      <p:pic>
        <p:nvPicPr>
          <p:cNvPr id="31749" name="Picture 9" descr="Рисунок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3419475" y="4365625"/>
            <a:ext cx="2813050" cy="2189163"/>
          </a:xfrm>
          <a:noFill/>
        </p:spPr>
      </p:pic>
      <p:pic>
        <p:nvPicPr>
          <p:cNvPr id="31750" name="Picture 14" descr="Рисунок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179388" y="2349500"/>
            <a:ext cx="1582737" cy="1462088"/>
          </a:xfrm>
          <a:noFill/>
        </p:spPr>
      </p:pic>
      <p:pic>
        <p:nvPicPr>
          <p:cNvPr id="31751" name="Picture 16" descr="Рисунок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25" y="4724400"/>
            <a:ext cx="25971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7" descr="Рисунок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00788" y="1773238"/>
            <a:ext cx="2662237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9" descr="DSCN00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8313" y="4508500"/>
            <a:ext cx="26876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6875" y="240453"/>
            <a:ext cx="8229600" cy="65403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Характер повреждений при взрыве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D0C0C7-E785-4160-BBC3-313BF9A608D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8304" y="888371"/>
            <a:ext cx="7786742" cy="5759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859431" y="2335021"/>
            <a:ext cx="1576970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Отрыв </a:t>
            </a:r>
          </a:p>
          <a:p>
            <a:pPr algn="ctr"/>
            <a:r>
              <a:rPr lang="ru-RU" b="1" dirty="0"/>
              <a:t>Ожог</a:t>
            </a:r>
          </a:p>
          <a:p>
            <a:pPr algn="ctr"/>
            <a:r>
              <a:rPr lang="ru-RU" b="1" dirty="0"/>
              <a:t>Баротравма </a:t>
            </a:r>
          </a:p>
          <a:p>
            <a:pPr algn="ctr"/>
            <a:r>
              <a:rPr lang="ru-RU" b="1" dirty="0"/>
              <a:t>Осколочные</a:t>
            </a:r>
          </a:p>
          <a:p>
            <a:pPr algn="ctr"/>
            <a:r>
              <a:rPr lang="ru-RU" b="1" dirty="0"/>
              <a:t>ранения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48064" y="2335021"/>
            <a:ext cx="1624099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Ожог</a:t>
            </a:r>
          </a:p>
          <a:p>
            <a:pPr algn="ctr"/>
            <a:r>
              <a:rPr lang="ru-RU" b="1" dirty="0"/>
              <a:t>Баротравма </a:t>
            </a:r>
          </a:p>
          <a:p>
            <a:pPr algn="ctr"/>
            <a:r>
              <a:rPr lang="ru-RU" b="1" dirty="0"/>
              <a:t>Осколочные</a:t>
            </a:r>
          </a:p>
          <a:p>
            <a:pPr algn="ctr"/>
            <a:r>
              <a:rPr lang="ru-RU" b="1" dirty="0"/>
              <a:t>ранения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34004" y="2335021"/>
            <a:ext cx="162409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Баротравма </a:t>
            </a:r>
          </a:p>
          <a:p>
            <a:pPr algn="ctr"/>
            <a:r>
              <a:rPr lang="ru-RU" b="1" dirty="0"/>
              <a:t>Осколочные</a:t>
            </a:r>
          </a:p>
          <a:p>
            <a:pPr algn="ctr"/>
            <a:r>
              <a:rPr lang="ru-RU" b="1" dirty="0"/>
              <a:t>ранения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7073" y="2335021"/>
            <a:ext cx="157697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Осколочные</a:t>
            </a:r>
          </a:p>
          <a:p>
            <a:pPr algn="ctr"/>
            <a:r>
              <a:rPr lang="ru-RU" b="1" dirty="0"/>
              <a:t>ранения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9BA0E-7593-7866-E9A5-6DB90995E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60648"/>
            <a:ext cx="8083296" cy="854968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Минно-взрывная боевая патология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EEB6115-38AD-A2BD-76EA-12F1F6E9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85C2122-A376-211D-45BF-03BF55B25CF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36954" y="1412776"/>
            <a:ext cx="794578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092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71FDD6B-E4FD-9561-7EEB-F5CA8568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811391-5E83-967E-28E5-30E79DF553E8}"/>
              </a:ext>
            </a:extLst>
          </p:cNvPr>
          <p:cNvSpPr txBox="1"/>
          <p:nvPr/>
        </p:nvSpPr>
        <p:spPr>
          <a:xfrm>
            <a:off x="146304" y="190500"/>
            <a:ext cx="8674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Боевая хирургическая травма</a:t>
            </a:r>
            <a:endParaRPr lang="ru-RU" sz="4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CC21A7-8D38-809E-1CB0-BA2510AA7A29}"/>
              </a:ext>
            </a:extLst>
          </p:cNvPr>
          <p:cNvSpPr txBox="1"/>
          <p:nvPr/>
        </p:nvSpPr>
        <p:spPr>
          <a:xfrm>
            <a:off x="234916" y="959941"/>
            <a:ext cx="867416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Актуальность:</a:t>
            </a:r>
          </a:p>
          <a:p>
            <a:pPr marL="457200" indent="-457200">
              <a:buAutoNum type="arabicPeriod"/>
            </a:pPr>
            <a:r>
              <a:rPr lang="ru-RU" sz="2000" b="1" dirty="0"/>
              <a:t>Значительное увеличение количества локальных вооруженных конфликтов и террористических актов в мире (Вьетнам, Корея, Афганистан, Югославия, Чеченская республика, Южная Осетия, Ирак, Сирия, Украина);</a:t>
            </a:r>
          </a:p>
          <a:p>
            <a:pPr marL="457200" indent="-457200">
              <a:buAutoNum type="arabicPeriod"/>
            </a:pPr>
            <a:r>
              <a:rPr lang="ru-RU" sz="2000" b="1" dirty="0"/>
              <a:t>Современное совершенствование огнестрельного оружия (баллистическая скорострельность, кассетные снаряды, фосфорсодержащие бомбы, боеприпасы с обедненным ураном, высокая кинетическая энергия взрывного воздействия – вакуумные взрывы, большие площади поражения);</a:t>
            </a:r>
          </a:p>
          <a:p>
            <a:pPr marL="457200" indent="-457200">
              <a:buAutoNum type="arabicPeriod"/>
            </a:pPr>
            <a:r>
              <a:rPr lang="ru-RU" sz="2000" b="1" dirty="0"/>
              <a:t>Разработка и изменение организационных принципов военно-полевой хирургии и лечебно-эвакуационного обеспечения раненых с определением объема и особенностей оказания хирургической помощи на этапах медицинской эвакуации;</a:t>
            </a:r>
          </a:p>
          <a:p>
            <a:pPr marL="457200" indent="-457200">
              <a:buAutoNum type="arabicPeriod"/>
            </a:pPr>
            <a:r>
              <a:rPr lang="ru-RU" sz="2000" b="1" dirty="0"/>
              <a:t>Частота огнестрельных ранений в современных войнах и вооруженных конфликтах составляет 67% среди убитых и 33% среди раненых хирургического профиля.</a:t>
            </a:r>
          </a:p>
          <a:p>
            <a:pPr marL="514350" indent="-514350">
              <a:buAutoNum type="arabicPeriod"/>
            </a:pP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219291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511D2-AF91-9789-FC35-35425747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Механизм повреждающего действия современных ранящих снарядов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41FE21C-A207-5257-73CE-2CEC4A02F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FDDEDC-9D98-5806-607F-B22AD6C0851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3504" y="1447800"/>
            <a:ext cx="8083296" cy="5005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/>
              <a:t>Поражающее действие огнестрельного снаряда зависит от скорости полета, его массы, степени устойчивости в полете и при попадании в ткани.</a:t>
            </a:r>
          </a:p>
          <a:p>
            <a:pPr>
              <a:buFontTx/>
              <a:buChar char="-"/>
            </a:pPr>
            <a:r>
              <a:rPr lang="ru-RU" sz="2000" b="1" u="sng" dirty="0"/>
              <a:t>1 фактор: </a:t>
            </a:r>
            <a:r>
              <a:rPr lang="ru-RU" sz="2000" b="1" dirty="0"/>
              <a:t>воздействие головной ударной волны – слоя сжатого воздуха, образующегося перед ранящим снарядом;</a:t>
            </a:r>
          </a:p>
          <a:p>
            <a:pPr>
              <a:buFontTx/>
              <a:buChar char="-"/>
            </a:pPr>
            <a:r>
              <a:rPr lang="ru-RU" sz="2000" b="1" u="sng" dirty="0"/>
              <a:t>2 фактор: </a:t>
            </a:r>
            <a:r>
              <a:rPr lang="ru-RU" sz="2000" b="1" dirty="0"/>
              <a:t>воздействие самого ранящего снаряда. Основной баллистической характеристикой его является начальная кинетическая энергия (низкоскоростные &lt; 600 м/с и высокоскоростные &gt; 760 м/с);</a:t>
            </a:r>
          </a:p>
          <a:p>
            <a:pPr>
              <a:buFontTx/>
              <a:buChar char="-"/>
            </a:pPr>
            <a:r>
              <a:rPr lang="ru-RU" sz="2000" b="1" u="sng" dirty="0"/>
              <a:t>3 фактор: </a:t>
            </a:r>
            <a:r>
              <a:rPr lang="ru-RU" sz="2000" b="1" dirty="0"/>
              <a:t>воздействие энергии бокового удара ранящего снаряда (эффект кавитации (колебаний) тканей, образующих временную пульсирующую полость раны);</a:t>
            </a:r>
          </a:p>
          <a:p>
            <a:pPr>
              <a:buFontTx/>
              <a:buChar char="-"/>
            </a:pPr>
            <a:r>
              <a:rPr lang="ru-RU" sz="2000" b="1" u="sng" dirty="0"/>
              <a:t>4 фактор: </a:t>
            </a:r>
            <a:r>
              <a:rPr lang="ru-RU" sz="2000" b="1" dirty="0"/>
              <a:t>воздействие вихревого следа (потока вихреобразно двигающегося воздуха и частиц тканей), возникающего позади ранящего снаряда.</a:t>
            </a:r>
          </a:p>
          <a:p>
            <a:pPr>
              <a:buFontTx/>
              <a:buChar char="-"/>
            </a:pPr>
            <a:endParaRPr lang="ru-RU" sz="2000" dirty="0"/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609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A7978-188F-0A51-94E9-78D4F508B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492" y="620688"/>
            <a:ext cx="9106216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cap="all" dirty="0">
                <a:solidFill>
                  <a:srgbClr val="FF0000"/>
                </a:solidFill>
              </a:rPr>
              <a:t>Изменение соотношения боевой травмы военнослужащих и гражданского населения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E6732B-0013-E5A6-A303-D8162155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5" name="Picture 9" descr="кассетная бомба">
            <a:extLst>
              <a:ext uri="{FF2B5EF4-FFF2-40B4-BE49-F238E27FC236}">
                <a16:creationId xmlns:a16="http://schemas.microsoft.com/office/drawing/2014/main" id="{A1E3F1D0-1EB2-B385-6ED4-8DF107595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61243"/>
            <a:ext cx="3248416" cy="259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Игорь\Рабочий стол\Лекция в Кронштадте 14.06.17\1001389.jpg">
            <a:extLst>
              <a:ext uri="{FF2B5EF4-FFF2-40B4-BE49-F238E27FC236}">
                <a16:creationId xmlns:a16="http://schemas.microsoft.com/office/drawing/2014/main" id="{0198E400-F890-163D-1B42-6C0B27B35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2201" y="1861243"/>
            <a:ext cx="3897519" cy="259834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729277-8D60-B775-5C5C-86EAEED64E01}"/>
              </a:ext>
            </a:extLst>
          </p:cNvPr>
          <p:cNvSpPr txBox="1"/>
          <p:nvPr/>
        </p:nvSpPr>
        <p:spPr>
          <a:xfrm>
            <a:off x="570462" y="4854202"/>
            <a:ext cx="8003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- 1-я мировая война                                        1:1</a:t>
            </a:r>
          </a:p>
          <a:p>
            <a:r>
              <a:rPr lang="ru-RU" sz="2800" b="1" dirty="0"/>
              <a:t>- 2-я мировая война                                        1:2</a:t>
            </a:r>
          </a:p>
          <a:p>
            <a:r>
              <a:rPr lang="ru-RU" sz="2800" b="1" dirty="0"/>
              <a:t>- Современные военные конфликты   </a:t>
            </a:r>
            <a:r>
              <a:rPr lang="ru-RU" sz="2800" b="1" u="sng" dirty="0">
                <a:solidFill>
                  <a:srgbClr val="FF0000"/>
                </a:solidFill>
              </a:rPr>
              <a:t>1:10 !!!</a:t>
            </a:r>
          </a:p>
        </p:txBody>
      </p:sp>
    </p:spTree>
    <p:extLst>
      <p:ext uri="{BB962C8B-B14F-4D97-AF65-F5344CB8AC3E}">
        <p14:creationId xmlns:p14="http://schemas.microsoft.com/office/powerpoint/2010/main" val="2201827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30721" name="Picture 1" descr="D:\Доклады, презентации, конференции\конференция 65 лет победы\ФОТО ВОВ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9130" y="3068960"/>
            <a:ext cx="4382798" cy="3514864"/>
          </a:xfrm>
          <a:prstGeom prst="rect">
            <a:avLst/>
          </a:prstGeom>
          <a:noFill/>
        </p:spPr>
      </p:pic>
      <p:pic>
        <p:nvPicPr>
          <p:cNvPr id="8" name="Picture 2" descr="C:\Documents and Settings\Игорь\Рабочий стол\ФОТО ВОВ\опыт вов вес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6517" y="4676214"/>
            <a:ext cx="2680898" cy="2024078"/>
          </a:xfrm>
          <a:prstGeom prst="rect">
            <a:avLst/>
          </a:prstGeom>
          <a:noFill/>
        </p:spPr>
      </p:pic>
      <p:sp>
        <p:nvSpPr>
          <p:cNvPr id="11" name="Содержимое 5"/>
          <p:cNvSpPr txBox="1">
            <a:spLocks/>
          </p:cNvSpPr>
          <p:nvPr/>
        </p:nvSpPr>
        <p:spPr>
          <a:xfrm>
            <a:off x="755576" y="1517576"/>
            <a:ext cx="4965815" cy="3158638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27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погибших гражданских лиц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3200" b="1" dirty="0"/>
              <a:t>9 </a:t>
            </a:r>
            <a:r>
              <a:rPr lang="ru-RU" sz="3200" b="1" dirty="0" err="1"/>
              <a:t>млн</a:t>
            </a:r>
            <a:r>
              <a:rPr lang="ru-RU" sz="3200" b="1" dirty="0"/>
              <a:t> погибших военнослужащих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15 </a:t>
            </a:r>
            <a:r>
              <a:rPr kumimoji="0" lang="ru-RU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млн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раненных военнослужащих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774" y="200025"/>
            <a:ext cx="8982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Опыт Великой Отечественной войны </a:t>
            </a:r>
          </a:p>
          <a:p>
            <a:pPr algn="ctr"/>
            <a:r>
              <a:rPr lang="ru-RU" sz="3600" b="1" dirty="0">
                <a:solidFill>
                  <a:srgbClr val="FF0000"/>
                </a:solidFill>
              </a:rPr>
              <a:t>1941-1945 гг.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4B817-CC28-8B34-06CD-3FB59AFF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12" y="620688"/>
            <a:ext cx="8746176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cap="all" dirty="0">
                <a:solidFill>
                  <a:srgbClr val="FF0000"/>
                </a:solidFill>
              </a:rPr>
              <a:t>изучение СОВРЕМЕННОЙ боевой ХИРУРГИЧЕСКОЙ травмы и разработка методов ее лечения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D54512-F522-FA98-C3B9-143A795F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5" name="Picture 3" descr="Рис_31">
            <a:extLst>
              <a:ext uri="{FF2B5EF4-FFF2-40B4-BE49-F238E27FC236}">
                <a16:creationId xmlns:a16="http://schemas.microsoft.com/office/drawing/2014/main" id="{2EF248A7-0DFB-7A80-2824-7E3BE621B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18283" y="1740818"/>
            <a:ext cx="7107434" cy="4296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4346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5187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Calibri" pitchFamily="34" charset="0"/>
              </a:rPr>
              <a:t>Травматическая болезнь и общий адаптационный синдром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199" y="2057401"/>
            <a:ext cx="3361040" cy="410790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None/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И.И. Дерябин с </a:t>
            </a:r>
            <a:r>
              <a:rPr lang="ru-RU" sz="6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соавт</a:t>
            </a: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(1983)</a:t>
            </a: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острых нарушений жизненно важных функций  </a:t>
            </a:r>
            <a:r>
              <a:rPr lang="ru-RU" sz="6400" b="1" dirty="0">
                <a:solidFill>
                  <a:srgbClr val="FF0000"/>
                </a:solidFill>
              </a:rPr>
              <a:t>(от момента травмы до </a:t>
            </a:r>
            <a:r>
              <a:rPr lang="ru-RU" sz="6400" b="1" dirty="0">
                <a:solidFill>
                  <a:srgbClr val="FF0000"/>
                </a:solidFill>
                <a:latin typeface="Calibri" pitchFamily="34" charset="0"/>
              </a:rPr>
              <a:t>6-12 </a:t>
            </a:r>
            <a:r>
              <a:rPr lang="ru-RU" sz="6400" b="1" dirty="0">
                <a:solidFill>
                  <a:srgbClr val="FF0000"/>
                </a:solidFill>
              </a:rPr>
              <a:t>часов)</a:t>
            </a: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относительной стабилизации жизненно важных функций </a:t>
            </a:r>
            <a:r>
              <a:rPr lang="ru-RU" sz="6400" b="1" dirty="0">
                <a:solidFill>
                  <a:srgbClr val="FF0000"/>
                </a:solidFill>
              </a:rPr>
              <a:t>(</a:t>
            </a:r>
            <a:r>
              <a:rPr lang="ru-RU" sz="6400" b="1" dirty="0">
                <a:solidFill>
                  <a:srgbClr val="FF0000"/>
                </a:solidFill>
                <a:latin typeface="Calibri" pitchFamily="34" charset="0"/>
              </a:rPr>
              <a:t>12 – 48 </a:t>
            </a:r>
            <a:r>
              <a:rPr lang="ru-RU" sz="6400" b="1" dirty="0">
                <a:solidFill>
                  <a:srgbClr val="FF0000"/>
                </a:solidFill>
              </a:rPr>
              <a:t>часов)</a:t>
            </a: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максимальной вероятности развития осложнений </a:t>
            </a:r>
            <a:br>
              <a:rPr lang="ru-RU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400" b="1" dirty="0">
                <a:solidFill>
                  <a:srgbClr val="FF0000"/>
                </a:solidFill>
              </a:rPr>
              <a:t>(</a:t>
            </a:r>
            <a:r>
              <a:rPr lang="ru-RU" sz="6400" b="1" dirty="0">
                <a:solidFill>
                  <a:srgbClr val="FF0000"/>
                </a:solidFill>
                <a:latin typeface="Calibri" pitchFamily="34" charset="0"/>
              </a:rPr>
              <a:t>3 – 10 </a:t>
            </a:r>
            <a:r>
              <a:rPr lang="ru-RU" sz="6400" b="1" dirty="0">
                <a:solidFill>
                  <a:srgbClr val="FF0000"/>
                </a:solidFill>
              </a:rPr>
              <a:t>сутки)</a:t>
            </a: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6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полной стабилизации жизненно важных функций </a:t>
            </a:r>
            <a:r>
              <a:rPr lang="ru-RU" sz="6400" b="1" dirty="0"/>
              <a:t>(выход тяжести состояния на уровень компенсации по шкалам ВПХ-СГ или ВПХ-СС)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18239" y="2132856"/>
            <a:ext cx="2543432" cy="3394472"/>
          </a:xfrm>
        </p:spPr>
        <p:txBody>
          <a:bodyPr>
            <a:normAutofit fontScale="55000" lnSpcReduction="20000"/>
          </a:bodyPr>
          <a:lstStyle/>
          <a:p>
            <a:pPr marL="0" indent="0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None/>
              <a:defRPr/>
            </a:pP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С.А. </a:t>
            </a:r>
            <a:r>
              <a:rPr lang="ru-RU" sz="2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Селезнёв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</a:t>
            </a:r>
            <a:r>
              <a:rPr lang="ru-RU" sz="2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соавт</a:t>
            </a: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(1984)</a:t>
            </a: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острой реакции на травму </a:t>
            </a:r>
            <a:r>
              <a:rPr lang="ru-RU" sz="2900" b="1" dirty="0">
                <a:solidFill>
                  <a:srgbClr val="FF0000"/>
                </a:solidFill>
              </a:rPr>
              <a:t>(до 2-х суток)</a:t>
            </a: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ранних проявлений </a:t>
            </a:r>
            <a:r>
              <a:rPr lang="ru-RU" sz="2900" b="1" dirty="0">
                <a:solidFill>
                  <a:srgbClr val="FF0000"/>
                </a:solidFill>
              </a:rPr>
              <a:t>(до 14-и суток)</a:t>
            </a: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поздних проявлений </a:t>
            </a:r>
            <a:r>
              <a:rPr lang="ru-RU" sz="2900" b="1" dirty="0">
                <a:solidFill>
                  <a:srgbClr val="FF0000"/>
                </a:solidFill>
              </a:rPr>
              <a:t>(свыше 14–и суток)</a:t>
            </a: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реабилитации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17740-88AC-454E-BB23-49A0E49AACA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B73C1A-FC0B-A343-A8FC-90B689651F38}"/>
              </a:ext>
            </a:extLst>
          </p:cNvPr>
          <p:cNvSpPr/>
          <p:nvPr/>
        </p:nvSpPr>
        <p:spPr>
          <a:xfrm>
            <a:off x="6457951" y="2057400"/>
            <a:ext cx="2299901" cy="3795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r>
              <a:rPr lang="ru-RU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Селье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(1920 -1936)</a:t>
            </a: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Стадия острой реакции </a:t>
            </a:r>
            <a:r>
              <a:rPr lang="ru-RU" sz="1600" b="1" dirty="0">
                <a:solidFill>
                  <a:srgbClr val="FF0000"/>
                </a:solidFill>
              </a:rPr>
              <a:t>(до 2-х суток)</a:t>
            </a: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Стадия адаптации (сопротивляемости)</a:t>
            </a:r>
            <a:endParaRPr lang="ru-RU" sz="1600" b="1" dirty="0">
              <a:solidFill>
                <a:srgbClr val="FF0000"/>
              </a:solidFill>
            </a:endParaRP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Стадия истощения </a:t>
            </a:r>
            <a:r>
              <a:rPr lang="ru-RU" sz="1600" b="1" dirty="0">
                <a:solidFill>
                  <a:srgbClr val="FF0000"/>
                </a:solidFill>
              </a:rPr>
              <a:t>(свыше 14–и суток)</a:t>
            </a:r>
          </a:p>
          <a:p>
            <a:pPr marL="385763" indent="-385763">
              <a:spcBef>
                <a:spcPts val="450"/>
              </a:spcBef>
              <a:buClr>
                <a:schemeClr val="accent3">
                  <a:lumMod val="75000"/>
                </a:schemeClr>
              </a:buClr>
              <a:buSzPct val="80000"/>
              <a:buAutoNum type="romanUcPeriod"/>
              <a:defRPr/>
            </a:pP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 реабилитации</a:t>
            </a:r>
          </a:p>
        </p:txBody>
      </p:sp>
    </p:spTree>
    <p:extLst>
      <p:ext uri="{BB962C8B-B14F-4D97-AF65-F5344CB8AC3E}">
        <p14:creationId xmlns:p14="http://schemas.microsoft.com/office/powerpoint/2010/main" val="502601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C9361C-8959-BF7F-2B01-D7A74B97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Патофизиология огнестрельной травмы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27BB95-0A20-2E7F-FC8C-62649C58FAB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62908" y="1124744"/>
            <a:ext cx="8818184" cy="5256584"/>
          </a:xfrm>
        </p:spPr>
        <p:txBody>
          <a:bodyPr>
            <a:normAutofit/>
          </a:bodyPr>
          <a:lstStyle/>
          <a:p>
            <a:r>
              <a:rPr lang="ru-RU" sz="2000" dirty="0"/>
              <a:t>В основе патофизиологических нарушений лежит неадекватность перфузии тканей, при которой нарушается доставка кислорода к тканям и клеткам для поддержания нормального аэробного метаболизма.</a:t>
            </a:r>
          </a:p>
          <a:p>
            <a:r>
              <a:rPr lang="ru-RU" sz="2000" b="1" u="sng" dirty="0"/>
              <a:t>Наша задача: </a:t>
            </a:r>
            <a:r>
              <a:rPr lang="ru-RU" sz="2000" dirty="0"/>
              <a:t>представить закономерности развития критического состояния пострадавших, их универсальный и </a:t>
            </a:r>
            <a:r>
              <a:rPr lang="ru-RU" sz="2000" dirty="0" smtClean="0"/>
              <a:t>запрограммированный </a:t>
            </a:r>
            <a:r>
              <a:rPr lang="ru-RU" sz="2000" dirty="0"/>
              <a:t>характер, диктующий необходимость сокращения хирургической агрессии в остром периоде травматической болезни только до </a:t>
            </a:r>
            <a:r>
              <a:rPr lang="ru-RU" sz="2000" dirty="0" err="1"/>
              <a:t>жизнеспасительных</a:t>
            </a:r>
            <a:r>
              <a:rPr lang="ru-RU" sz="2000" dirty="0"/>
              <a:t> элементов оперативного вмешательства.</a:t>
            </a:r>
          </a:p>
          <a:p>
            <a:r>
              <a:rPr lang="ru-RU" sz="2000" b="1" dirty="0"/>
              <a:t>Ранения формируют очаги повреждения тканей и органов:</a:t>
            </a:r>
          </a:p>
          <a:p>
            <a:pPr marL="342900" indent="-342900">
              <a:buAutoNum type="arabicPeriod"/>
            </a:pPr>
            <a:r>
              <a:rPr lang="ru-RU" sz="2000" dirty="0"/>
              <a:t>Кровотечения.</a:t>
            </a:r>
          </a:p>
          <a:p>
            <a:pPr marL="342900" indent="-342900">
              <a:buAutoNum type="arabicPeriod"/>
            </a:pPr>
            <a:r>
              <a:rPr lang="ru-RU" sz="2000" dirty="0"/>
              <a:t>Массивное афферентное воздействие на ЦНС.</a:t>
            </a:r>
          </a:p>
          <a:p>
            <a:pPr marL="342900" indent="-342900">
              <a:buAutoNum type="arabicPeriod"/>
            </a:pPr>
            <a:r>
              <a:rPr lang="ru-RU" sz="2000" dirty="0" err="1"/>
              <a:t>Эндотоксикоз</a:t>
            </a:r>
            <a:r>
              <a:rPr lang="ru-RU" sz="2000" dirty="0"/>
              <a:t>, воспалительный ответ.</a:t>
            </a:r>
          </a:p>
          <a:p>
            <a:pPr marL="342900" indent="-342900">
              <a:buAutoNum type="arabicPeriod"/>
            </a:pPr>
            <a:r>
              <a:rPr lang="ru-RU" sz="2000" dirty="0"/>
              <a:t>Повреждение жизненно-важных органов с резким нарушением их специфических функций.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77CA68-72EC-2503-B59A-FB9D0CA86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17740-88AC-454E-BB23-49A0E49AACA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221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0DD445-37CF-17EC-0D15-D27663277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516" y="206487"/>
            <a:ext cx="8712968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Патофизиология огнестрельной травмы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9DF04F1-AD15-16A9-1540-A71BD4B4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81E499-60E3-9610-2BC0-E15CF148D4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6304" y="1196751"/>
            <a:ext cx="8890192" cy="5454761"/>
          </a:xfrm>
        </p:spPr>
        <p:txBody>
          <a:bodyPr/>
          <a:lstStyle/>
          <a:p>
            <a:r>
              <a:rPr lang="ru-RU" sz="2000" dirty="0"/>
              <a:t>В организме раненого после получения тяжелой травмы запускается каскад изначально защитно-приспособительных реакций, которые при неблагоприятных условиях (длительная эвакуация, неадекватная помощь), приобретают патологический характер с формированием «порочных патофизиологических кругов», типичным следствием которых является </a:t>
            </a:r>
            <a:r>
              <a:rPr lang="ru-RU" sz="2000" b="1" dirty="0">
                <a:solidFill>
                  <a:srgbClr val="C00000"/>
                </a:solidFill>
              </a:rPr>
              <a:t>«смертельная триада»: ацидоз, гипотермия, </a:t>
            </a:r>
            <a:r>
              <a:rPr lang="ru-RU" sz="2000" b="1" dirty="0" err="1">
                <a:solidFill>
                  <a:srgbClr val="C00000"/>
                </a:solidFill>
              </a:rPr>
              <a:t>коагулопатия</a:t>
            </a:r>
            <a:r>
              <a:rPr lang="ru-RU" sz="2000" b="1" dirty="0">
                <a:solidFill>
                  <a:srgbClr val="C0000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2ACC10-BFB0-3E34-88C0-E9349BEA6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491343"/>
            <a:ext cx="3938230" cy="29536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C488D3-21D9-FA06-2382-7EE6EFCDB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3" y="3491343"/>
            <a:ext cx="2520280" cy="29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23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title"/>
          </p:nvPr>
        </p:nvSpPr>
        <p:spPr>
          <a:xfrm>
            <a:off x="296069" y="260648"/>
            <a:ext cx="8551862" cy="58963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rgbClr val="FF0000"/>
                </a:solidFill>
                <a:cs typeface="Arial"/>
              </a:rPr>
              <a:t>Шкалы тяжести огнестрельной травмы</a:t>
            </a:r>
          </a:p>
        </p:txBody>
      </p:sp>
      <p:sp>
        <p:nvSpPr>
          <p:cNvPr id="61443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980728"/>
            <a:ext cx="8229600" cy="3258740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1. Анатомические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 (</a:t>
            </a: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тяжесть повреждения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)</a:t>
            </a: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: 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AIS, ISS, New ISS</a:t>
            </a: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, О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IS</a:t>
            </a: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, ВПХ-МТ,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ВПХ-ОР, ВПХ-УЛ и др.</a:t>
            </a:r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ru-RU" sz="2400" b="1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2. Физиологические (тяжесть состояния):</a:t>
            </a:r>
          </a:p>
          <a:p>
            <a:pPr marL="457200" indent="-457200">
              <a:lnSpc>
                <a:spcPct val="80000"/>
              </a:lnSpc>
              <a:buNone/>
              <a:defRPr/>
            </a:pP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		а) сортировочные  - 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TS, RTS</a:t>
            </a: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+mj-lt"/>
                <a:cs typeface="Arial"/>
              </a:rPr>
              <a:t>ВПХ-Сорт</a:t>
            </a: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, ВПХ-СП</a:t>
            </a:r>
            <a:endParaRPr lang="en-US" sz="2400" b="1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457200" indent="-457200">
              <a:lnSpc>
                <a:spcPct val="80000"/>
              </a:lnSpc>
              <a:buNone/>
              <a:defRPr/>
            </a:pP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		б) динамическая оценка - АРАСН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E 2-3</a:t>
            </a: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Arial"/>
              </a:rPr>
              <a:t>SOFA, MODS</a:t>
            </a: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, ВПХ-СГ и др.</a:t>
            </a:r>
          </a:p>
          <a:p>
            <a:pPr marL="457200" indent="-457200">
              <a:lnSpc>
                <a:spcPct val="80000"/>
              </a:lnSpc>
              <a:buNone/>
              <a:defRPr/>
            </a:pPr>
            <a:endParaRPr lang="ru-RU" sz="2400" b="1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457200" indent="-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000000"/>
                </a:solidFill>
                <a:latin typeface="+mj-lt"/>
                <a:cs typeface="Arial"/>
              </a:rPr>
              <a:t>3. Комбинированные: Шкала </a:t>
            </a:r>
            <a:r>
              <a:rPr lang="ru-RU" sz="2400" b="1" dirty="0">
                <a:latin typeface="+mj-lt"/>
                <a:cs typeface="Arial"/>
              </a:rPr>
              <a:t>Ю.Н. Цибина, </a:t>
            </a:r>
            <a:r>
              <a:rPr lang="en-US" sz="2400" b="1" dirty="0">
                <a:latin typeface="+mj-lt"/>
                <a:cs typeface="Arial"/>
              </a:rPr>
              <a:t>TRISS,</a:t>
            </a:r>
            <a:r>
              <a:rPr lang="ru-RU" sz="2400" b="1" dirty="0">
                <a:latin typeface="+mj-lt"/>
                <a:cs typeface="Arial"/>
              </a:rPr>
              <a:t> 		</a:t>
            </a:r>
          </a:p>
          <a:p>
            <a:pPr marL="457200" indent="-457200">
              <a:lnSpc>
                <a:spcPct val="80000"/>
              </a:lnSpc>
              <a:defRPr/>
            </a:pPr>
            <a:r>
              <a:rPr lang="en-US" sz="2400" b="1" dirty="0">
                <a:latin typeface="+mj-lt"/>
                <a:cs typeface="Arial"/>
              </a:rPr>
              <a:t>RISC</a:t>
            </a:r>
            <a:r>
              <a:rPr lang="ru-RU" sz="2400" b="1" dirty="0">
                <a:latin typeface="+mj-lt"/>
                <a:cs typeface="Arial"/>
              </a:rPr>
              <a:t> и др.</a:t>
            </a:r>
          </a:p>
        </p:txBody>
      </p:sp>
      <p:pic>
        <p:nvPicPr>
          <p:cNvPr id="5" name="Picture 1" descr="D:\Папки со стола\Политравма\ТСР рисунки\10.JPG">
            <a:extLst>
              <a:ext uri="{FF2B5EF4-FFF2-40B4-BE49-F238E27FC236}">
                <a16:creationId xmlns:a16="http://schemas.microsoft.com/office/drawing/2014/main" id="{87F9B366-5B3D-E7EF-C1B0-98B93BE4C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3681028"/>
            <a:ext cx="3888432" cy="2916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81685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90851" y="189186"/>
            <a:ext cx="9325700" cy="3682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Характеристика санитарных потерь в военных конфликтах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836660195"/>
              </p:ext>
            </p:extLst>
          </p:nvPr>
        </p:nvGraphicFramePr>
        <p:xfrm>
          <a:off x="142844" y="642918"/>
          <a:ext cx="8858311" cy="6000794"/>
        </p:xfrm>
        <a:graphic>
          <a:graphicData uri="http://schemas.openxmlformats.org/drawingml/2006/table">
            <a:tbl>
              <a:tblPr/>
              <a:tblGrid>
                <a:gridCol w="1881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0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29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733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1121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200" b="1" dirty="0">
                        <a:solidFill>
                          <a:schemeClr val="bg1"/>
                        </a:solidFill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/>
                          <a:ea typeface="SimSun"/>
                        </a:rPr>
                        <a:t>Показатели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SimSun"/>
                        </a:rPr>
                        <a:t>Великая Отечественная война 1941-1945 гг.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SimSun"/>
                        </a:rPr>
                        <a:t>Война в Афганистане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SimSun"/>
                        </a:rPr>
                        <a:t>(1979-1989)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SimSun"/>
                        </a:rPr>
                        <a:t>Военные конфликты на Северном Кавказе 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SimSun"/>
                        </a:rPr>
                        <a:t>Миротворческая операция по принуждению Грузии к миру  (2008 г.)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6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SimSun"/>
                        </a:rPr>
                        <a:t>(1994-1996 гг.)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SimSun"/>
                        </a:rPr>
                        <a:t>(1999-2002 гг.)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32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Вид ранения: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 пулевое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 осколочное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 минно-взрывное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43,2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56,8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?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39,2%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44,6%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u="sng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16,6%</a:t>
                      </a:r>
                      <a:endParaRPr lang="ru-RU" sz="1400" b="1" u="sng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44,8%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39,8%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15,4%</a:t>
                      </a:r>
                      <a:endParaRPr lang="ru-RU" sz="1400" b="1" u="sng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44,8%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40,3%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14,9%</a:t>
                      </a:r>
                      <a:endParaRPr lang="ru-RU" sz="1400" b="1" u="sng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22,3%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62,2%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15,5%</a:t>
                      </a:r>
                      <a:endParaRPr lang="ru-RU" sz="1400" b="1" u="sng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832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Характер ранения: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-изолированные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 множественные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 сочетанные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u="sng" dirty="0">
                          <a:latin typeface="Times New Roman"/>
                          <a:ea typeface="SimSun"/>
                        </a:rPr>
                        <a:t>85-90</a:t>
                      </a:r>
                      <a:endParaRPr lang="ru-RU" sz="1400" b="1" u="sng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?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?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45,7%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14,7%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u="sng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39,6%</a:t>
                      </a:r>
                      <a:endParaRPr lang="ru-RU" sz="1400" b="1" u="sng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41,9%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18,4%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39,7%</a:t>
                      </a:r>
                      <a:endParaRPr lang="ru-RU" sz="1400" b="1" u="sng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39,1%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13,5%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47,4%</a:t>
                      </a:r>
                      <a:endParaRPr lang="ru-RU" sz="1400" b="1" u="sng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64,9%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14,2%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20,9%</a:t>
                      </a:r>
                      <a:endParaRPr lang="ru-RU" sz="1400" b="1" u="sng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7025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Ведущая локализация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 голова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 шея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 - грудь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 - живот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 таз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 позвоночник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 конечности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- сочетание 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7,0-13,0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0,5-1,5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7,0-12,0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1,9-5,0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5,0-7,0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0,3-1,5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u="sng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59,0-85,0</a:t>
                      </a:r>
                      <a:endParaRPr lang="ru-RU" sz="1400" b="1" u="sng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?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u="sng" dirty="0">
                          <a:latin typeface="Times New Roman"/>
                          <a:ea typeface="SimSun"/>
                        </a:rPr>
                        <a:t>13,9%</a:t>
                      </a:r>
                      <a:endParaRPr lang="ru-RU" sz="1400" b="1" u="sng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1,7%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8,9%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latin typeface="Times New Roman"/>
                          <a:ea typeface="SimSun"/>
                        </a:rPr>
                        <a:t>15,3%</a:t>
                      </a:r>
                      <a:endParaRPr lang="ru-RU" sz="1400" b="1" u="sng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3,7%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2,0%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50,5%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4,0%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latin typeface="Times New Roman"/>
                          <a:ea typeface="SimSun"/>
                        </a:rPr>
                        <a:t>17,4%</a:t>
                      </a:r>
                      <a:endParaRPr lang="ru-RU" sz="1400" b="1" u="sng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1,3%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12,9%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latin typeface="Times New Roman"/>
                          <a:ea typeface="SimSun"/>
                        </a:rPr>
                        <a:t>19,4%</a:t>
                      </a:r>
                      <a:endParaRPr lang="ru-RU" sz="1400" b="1" u="sng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2,6%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1,2%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43,5%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1,7%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latin typeface="Times New Roman"/>
                          <a:ea typeface="SimSun"/>
                        </a:rPr>
                        <a:t>10,8%</a:t>
                      </a:r>
                      <a:endParaRPr lang="ru-RU" sz="1400" b="1" u="sng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2,2%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15,0%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latin typeface="Times New Roman"/>
                          <a:ea typeface="SimSun"/>
                        </a:rPr>
                        <a:t>18,4%</a:t>
                      </a:r>
                      <a:endParaRPr lang="ru-RU" sz="1400" b="1" u="sng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4,4%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0,8%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44,2%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4,2%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endParaRPr lang="ru-RU" sz="1400" b="1" dirty="0">
                        <a:latin typeface="Times New Roman"/>
                        <a:ea typeface="SimSu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latin typeface="Times New Roman"/>
                          <a:ea typeface="SimSun"/>
                        </a:rPr>
                        <a:t>11,5%</a:t>
                      </a:r>
                      <a:endParaRPr lang="ru-RU" sz="1400" b="1" u="sng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3,4%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10,1%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3,4%*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4,7%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1,4%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60,8%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4,7%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12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Частота ЖУ последствий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>
                          <a:latin typeface="Times New Roman"/>
                          <a:ea typeface="SimSun"/>
                        </a:rPr>
                        <a:t>?</a:t>
                      </a:r>
                      <a:endParaRPr lang="ru-RU" sz="14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>
                          <a:latin typeface="Times New Roman"/>
                          <a:ea typeface="SimSun"/>
                        </a:rPr>
                        <a:t>40,7%</a:t>
                      </a:r>
                      <a:endParaRPr lang="ru-RU" sz="14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>
                          <a:latin typeface="Times New Roman"/>
                          <a:ea typeface="SimSun"/>
                        </a:rPr>
                        <a:t>47,7%</a:t>
                      </a:r>
                      <a:endParaRPr lang="ru-RU" sz="14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>
                          <a:latin typeface="Times New Roman"/>
                          <a:ea typeface="SimSun"/>
                        </a:rPr>
                        <a:t>39,2%</a:t>
                      </a:r>
                      <a:endParaRPr lang="ru-RU" sz="14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13,5%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121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Частота развития осложнений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>
                          <a:latin typeface="Times New Roman"/>
                          <a:ea typeface="SimSun"/>
                        </a:rPr>
                        <a:t>?</a:t>
                      </a:r>
                      <a:endParaRPr lang="ru-RU" sz="14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>
                          <a:latin typeface="Times New Roman"/>
                          <a:ea typeface="SimSun"/>
                        </a:rPr>
                        <a:t>41,9%</a:t>
                      </a:r>
                      <a:endParaRPr lang="ru-RU" sz="14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>
                          <a:latin typeface="Times New Roman"/>
                          <a:ea typeface="SimSun"/>
                        </a:rPr>
                        <a:t>53,5%</a:t>
                      </a:r>
                      <a:endParaRPr lang="ru-RU" sz="14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>
                          <a:latin typeface="Times New Roman"/>
                          <a:ea typeface="SimSun"/>
                        </a:rPr>
                        <a:t>30,9%</a:t>
                      </a:r>
                      <a:endParaRPr lang="ru-RU" sz="14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-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09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SimSun"/>
                        </a:rPr>
                        <a:t>Летальность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7,5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9,1%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7,2%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5,2%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559425" algn="l"/>
                          <a:tab pos="6048375" algn="l"/>
                        </a:tabLst>
                      </a:pPr>
                      <a:r>
                        <a:rPr lang="ru-RU" sz="1400" b="1" dirty="0">
                          <a:latin typeface="Times New Roman"/>
                          <a:ea typeface="SimSun"/>
                        </a:rPr>
                        <a:t>-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31474" y="210296"/>
            <a:ext cx="7002926" cy="733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13</a:t>
            </a:r>
          </a:p>
        </p:txBody>
      </p:sp>
      <p:graphicFrame>
        <p:nvGraphicFramePr>
          <p:cNvPr id="8" name="Объект 16"/>
          <p:cNvGraphicFramePr/>
          <p:nvPr/>
        </p:nvGraphicFramePr>
        <p:xfrm>
          <a:off x="-1" y="702740"/>
          <a:ext cx="8980227" cy="5425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2911" y="84565"/>
            <a:ext cx="85344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Структура санитарных потерь по виду ранения (%)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125517"/>
            <a:ext cx="8980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9425" algn="l"/>
                <a:tab pos="6048375" algn="l"/>
              </a:tabLst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Примечание: * - различия статистически достоверны по сравнению с конфликтом 2008г.  (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&lt;0,05). 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01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5BAA6-6BB5-092C-9D5D-EBBD0AF11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00" y="548680"/>
            <a:ext cx="86409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>
                <a:solidFill>
                  <a:srgbClr val="FF0000"/>
                </a:solidFill>
              </a:rPr>
              <a:t>Боевая хирургическая травма</a:t>
            </a:r>
            <a:r>
              <a:rPr lang="ru-RU" sz="4000" dirty="0"/>
              <a:t/>
            </a:r>
            <a:br>
              <a:rPr lang="ru-RU" sz="4000" dirty="0"/>
            </a:b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76AB79C-67A3-7B1D-C737-C114749A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EDB7AA-BE31-913B-7B64-BC51EF46B73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6304" y="1408212"/>
            <a:ext cx="8851392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/>
              <a:t>История вопроса:</a:t>
            </a:r>
          </a:p>
          <a:p>
            <a:pPr marL="457200" indent="-457200">
              <a:buAutoNum type="arabicPeriod"/>
            </a:pPr>
            <a:r>
              <a:rPr lang="ru-RU" sz="2000" b="1" dirty="0"/>
              <a:t>История применения огнестрельного оружия составляет 900 лет (Изобретение дымного пороха в Китае</a:t>
            </a:r>
            <a:r>
              <a:rPr lang="en-US" sz="2000" b="1" dirty="0"/>
              <a:t> </a:t>
            </a:r>
            <a:r>
              <a:rPr lang="ru-RU" sz="2000" b="1" dirty="0"/>
              <a:t>в </a:t>
            </a:r>
            <a:r>
              <a:rPr lang="en-US" sz="2000" b="1" dirty="0"/>
              <a:t>IX</a:t>
            </a:r>
            <a:r>
              <a:rPr lang="ru-RU" sz="2000" b="1" dirty="0"/>
              <a:t> веке. 1313 год - монах Бертольд Шварц из Гента первым использовал порох для стрельбы, в </a:t>
            </a:r>
            <a:r>
              <a:rPr lang="en-US" sz="2000" b="1" dirty="0"/>
              <a:t>XIX </a:t>
            </a:r>
            <a:r>
              <a:rPr lang="ru-RU" sz="2000" b="1" dirty="0"/>
              <a:t>веке французом </a:t>
            </a:r>
            <a:r>
              <a:rPr lang="ru-RU" sz="2000" b="1" dirty="0" err="1"/>
              <a:t>Вьелем</a:t>
            </a:r>
            <a:r>
              <a:rPr lang="ru-RU" sz="2000" b="1" dirty="0"/>
              <a:t> изобретен пироксилиновый бездымный порох).</a:t>
            </a:r>
          </a:p>
          <a:p>
            <a:pPr marL="457200" indent="-457200">
              <a:buAutoNum type="arabicPeriod"/>
            </a:pPr>
            <a:r>
              <a:rPr lang="ru-RU" sz="2000" b="1" dirty="0"/>
              <a:t>Итальянский химик </a:t>
            </a:r>
            <a:r>
              <a:rPr lang="ru-RU" sz="2000" b="1" dirty="0" err="1"/>
              <a:t>Асканио</a:t>
            </a:r>
            <a:r>
              <a:rPr lang="ru-RU" sz="2000" b="1" dirty="0"/>
              <a:t> </a:t>
            </a:r>
            <a:r>
              <a:rPr lang="ru-RU" sz="2000" b="1" dirty="0" err="1"/>
              <a:t>Собреро</a:t>
            </a:r>
            <a:r>
              <a:rPr lang="ru-RU" sz="2000" b="1" dirty="0"/>
              <a:t> в 1846 году открыл взрывной эффект нитроглицерина, в 1859 году Альфред Нобель – изобретение капсюля детонатора гремучей ртути с последующим производством динамита в 1867 году, 1868 год – в России Петрушевским выделен магнезиальный динамит.</a:t>
            </a:r>
          </a:p>
          <a:p>
            <a:pPr marL="457200" indent="-457200">
              <a:buAutoNum type="arabicPeriod"/>
            </a:pPr>
            <a:r>
              <a:rPr lang="ru-RU" sz="2000" b="1" dirty="0"/>
              <a:t>В 1834 году </a:t>
            </a:r>
            <a:r>
              <a:rPr lang="ru-RU" sz="2000" b="1" dirty="0" err="1"/>
              <a:t>Дюпюитрен</a:t>
            </a:r>
            <a:r>
              <a:rPr lang="ru-RU" sz="2000" b="1" dirty="0"/>
              <a:t>, в 1848 году Пирогов – впервые начаты экспериментальные исследования механизмов повреждающего действия огнестрельных снарядов.</a:t>
            </a:r>
          </a:p>
          <a:p>
            <a:pPr marL="457200" indent="-457200">
              <a:buAutoNum type="arabicPeriod"/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7595496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049" y="259061"/>
            <a:ext cx="865130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Сравнение различных военных конфликтов по характеру повреждений</a:t>
            </a:r>
            <a:r>
              <a:rPr lang="ru-RU" b="1" dirty="0">
                <a:solidFill>
                  <a:srgbClr val="FF0000"/>
                </a:solidFill>
              </a:rPr>
              <a:t> (%)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286603" y="6356350"/>
            <a:ext cx="8400197" cy="365125"/>
          </a:xfrm>
        </p:spPr>
        <p:txBody>
          <a:bodyPr/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Примечание: * - </a:t>
            </a:r>
            <a:r>
              <a:rPr lang="ru-RU" sz="1400" dirty="0">
                <a:solidFill>
                  <a:prstClr val="black"/>
                </a:solidFill>
                <a:ea typeface="Times New Roman" pitchFamily="18" charset="0"/>
                <a:cs typeface="Arial" pitchFamily="34" charset="0"/>
              </a:rPr>
              <a:t>различия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статистически достоверны по сравнению с </a:t>
            </a:r>
            <a:r>
              <a:rPr lang="ru-RU" sz="1400" dirty="0">
                <a:solidFill>
                  <a:prstClr val="black"/>
                </a:solidFill>
                <a:latin typeface="+mj-lt"/>
                <a:ea typeface="Times New Roman" pitchFamily="18" charset="0"/>
                <a:cs typeface="Arial" pitchFamily="34" charset="0"/>
              </a:rPr>
              <a:t>конфликтом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2008г.  (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&lt;0,05). 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/>
              <a:t>15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7914929"/>
              </p:ext>
            </p:extLst>
          </p:nvPr>
        </p:nvGraphicFramePr>
        <p:xfrm>
          <a:off x="286603" y="1417638"/>
          <a:ext cx="8526197" cy="493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79" y="117653"/>
            <a:ext cx="92525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Структура санитарных потерь в различных военных конфликтах по локализации повреждения (%)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553200" y="6369998"/>
            <a:ext cx="2133600" cy="365125"/>
          </a:xfrm>
        </p:spPr>
        <p:txBody>
          <a:bodyPr/>
          <a:lstStyle/>
          <a:p>
            <a:r>
              <a:rPr lang="ru-RU" dirty="0"/>
              <a:t>14</a:t>
            </a:r>
          </a:p>
        </p:txBody>
      </p:sp>
      <p:graphicFrame>
        <p:nvGraphicFramePr>
          <p:cNvPr id="7" name="Объект 20"/>
          <p:cNvGraphicFramePr/>
          <p:nvPr>
            <p:extLst>
              <p:ext uri="{D42A27DB-BD31-4B8C-83A1-F6EECF244321}">
                <p14:modId xmlns:p14="http://schemas.microsoft.com/office/powerpoint/2010/main" val="1861934066"/>
              </p:ext>
            </p:extLst>
          </p:nvPr>
        </p:nvGraphicFramePr>
        <p:xfrm>
          <a:off x="-341195" y="938423"/>
          <a:ext cx="9962866" cy="5523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Овал 4"/>
          <p:cNvSpPr/>
          <p:nvPr/>
        </p:nvSpPr>
        <p:spPr>
          <a:xfrm>
            <a:off x="6553200" y="1311007"/>
            <a:ext cx="1588265" cy="4274545"/>
          </a:xfrm>
          <a:prstGeom prst="ellipse">
            <a:avLst/>
          </a:prstGeom>
          <a:noFill/>
          <a:ln w="19050" cmpd="sng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730843" y="4015946"/>
            <a:ext cx="963827" cy="1569606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18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6380" y="174688"/>
            <a:ext cx="8993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Сроки доставки раненых в условиях военных конфликтов (КХП, СХП) и пострадавших в травмоцентр 1-го уровня мирного времени (час)</a:t>
            </a:r>
          </a:p>
        </p:txBody>
      </p:sp>
      <p:graphicFrame>
        <p:nvGraphicFramePr>
          <p:cNvPr id="10" name="Объект 37"/>
          <p:cNvGraphicFramePr/>
          <p:nvPr/>
        </p:nvGraphicFramePr>
        <p:xfrm>
          <a:off x="615142" y="1630679"/>
          <a:ext cx="8196349" cy="5634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6198255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9425" algn="l"/>
                <a:tab pos="6048375" algn="l"/>
              </a:tabLst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Примечание: * - различия статистически достоверны по сравнению с травмой мирного времени  (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&lt;0,05).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1A01-46A1-2E49-8449-DB0F27CE8B18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7018638" y="3150973"/>
            <a:ext cx="1421027" cy="237249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88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0547" y="112018"/>
            <a:ext cx="81603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Оценка тяжести повреждений в военных конфликтах и в травмоцентре 1-го уровня мирного времени в баллах по шкале ВПХ-П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Объект 40"/>
          <p:cNvGraphicFramePr/>
          <p:nvPr>
            <p:extLst>
              <p:ext uri="{D42A27DB-BD31-4B8C-83A1-F6EECF244321}">
                <p14:modId xmlns:p14="http://schemas.microsoft.com/office/powerpoint/2010/main" val="2053661812"/>
              </p:ext>
            </p:extLst>
          </p:nvPr>
        </p:nvGraphicFramePr>
        <p:xfrm>
          <a:off x="177422" y="1551625"/>
          <a:ext cx="8966578" cy="4804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5745707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9425" algn="l"/>
                <a:tab pos="6048375" algn="l"/>
              </a:tabLst>
            </a:pP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Примечание: различия статистически достоверны по сравнению с травмой мирного времени (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sz="14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&lt;0,05).</a:t>
            </a:r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B1A01-46A1-2E49-8449-DB0F27CE8B1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69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" y="260648"/>
            <a:ext cx="8877672" cy="1142901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rgbClr val="FF0000"/>
                </a:solidFill>
                <a:cs typeface="Arial" pitchFamily="34" charset="0"/>
              </a:rPr>
              <a:t>Частота повреждений отдельных частей тела при сочетанной механической травме</a:t>
            </a:r>
          </a:p>
        </p:txBody>
      </p:sp>
      <p:graphicFrame>
        <p:nvGraphicFramePr>
          <p:cNvPr id="190816" name="Group 35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35028238"/>
              </p:ext>
            </p:extLst>
          </p:nvPr>
        </p:nvGraphicFramePr>
        <p:xfrm>
          <a:off x="534590" y="1700808"/>
          <a:ext cx="8373615" cy="4197065"/>
        </p:xfrm>
        <a:graphic>
          <a:graphicData uri="http://schemas.openxmlformats.org/drawingml/2006/table">
            <a:tbl>
              <a:tblPr/>
              <a:tblGrid>
                <a:gridCol w="2449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2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14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10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167">
                <a:tc row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Часть тела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Частота повреждений, %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0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Общая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Доминирующих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Конкурирующих</a:t>
                      </a: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Голова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/>
                        </a:rPr>
                        <a:t>89,4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/>
                        </a:rPr>
                        <a:t>15,5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/>
                        </a:rPr>
                        <a:t>12,4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Шея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2,0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0,2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0,1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Грудь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/>
                        </a:rPr>
                        <a:t>61,2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/>
                        </a:rPr>
                        <a:t>14,4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/>
                        </a:rPr>
                        <a:t>14,2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Живот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/>
                        </a:rPr>
                        <a:t>28,4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/>
                        </a:rPr>
                        <a:t>9,6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/>
                        </a:rPr>
                        <a:t>8,8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Таз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14,2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0,6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0,9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Позвоночник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22,9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3,8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4,6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Конечности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/>
                        </a:rPr>
                        <a:t>66,1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cs typeface="Arial"/>
                        </a:rPr>
                        <a:t>9,6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4,6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0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Травма 2 частей тела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47,6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-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-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2279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Травма 3 и более частей тела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52,4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-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/>
                        </a:rPr>
                        <a:t>-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90817" name="Rectangle 353"/>
          <p:cNvSpPr>
            <a:spLocks noChangeArrowheads="1"/>
          </p:cNvSpPr>
          <p:nvPr/>
        </p:nvSpPr>
        <p:spPr bwMode="auto">
          <a:xfrm>
            <a:off x="534590" y="5995077"/>
            <a:ext cx="80087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000000"/>
                </a:solidFill>
              </a:rPr>
              <a:t>Частота сочетанных травм, сопровождающихся шоком – 62,3</a:t>
            </a:r>
            <a:r>
              <a:rPr lang="ru-RU" sz="2000" b="1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503154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70A0B-2821-28A7-AC87-A26A36BB4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06487"/>
            <a:ext cx="8784976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Становление тактики </a:t>
            </a:r>
            <a:r>
              <a:rPr lang="en-US" sz="4400" b="1" dirty="0">
                <a:solidFill>
                  <a:srgbClr val="FF0000"/>
                </a:solidFill>
              </a:rPr>
              <a:t>Damage Control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50B05FB-8E9C-0E85-203E-93BA2AC6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078436-C2FA-7462-DDFA-3C3DFC1BA1C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23528" y="1196752"/>
            <a:ext cx="4372534" cy="2592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7692E4-9477-8111-B13C-C917C6690B89}"/>
              </a:ext>
            </a:extLst>
          </p:cNvPr>
          <p:cNvSpPr txBox="1"/>
          <p:nvPr/>
        </p:nvSpPr>
        <p:spPr>
          <a:xfrm>
            <a:off x="4950970" y="3452734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Маневр </a:t>
            </a:r>
            <a:r>
              <a:rPr lang="en-US" sz="2000" b="1" dirty="0"/>
              <a:t>James Pringle </a:t>
            </a:r>
            <a:r>
              <a:rPr lang="ru-RU" sz="2000" b="1" dirty="0"/>
              <a:t>(1908г.)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B29350-A1A0-8005-9D70-2E570D443A28}"/>
              </a:ext>
            </a:extLst>
          </p:cNvPr>
          <p:cNvSpPr txBox="1"/>
          <p:nvPr/>
        </p:nvSpPr>
        <p:spPr>
          <a:xfrm>
            <a:off x="232434" y="4001207"/>
            <a:ext cx="8784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1983г. </a:t>
            </a:r>
            <a:r>
              <a:rPr lang="en-US" sz="2000" b="1" dirty="0"/>
              <a:t>H. Stone </a:t>
            </a:r>
            <a:r>
              <a:rPr lang="ru-RU" sz="2000" dirty="0"/>
              <a:t>– </a:t>
            </a:r>
            <a:r>
              <a:rPr lang="ru-RU" sz="2000" b="1" dirty="0"/>
              <a:t>концепция преднамеренного ограничения объема хирургической операции, при условии развития гипотермии и </a:t>
            </a:r>
            <a:r>
              <a:rPr lang="ru-RU" sz="2000" b="1" dirty="0" err="1"/>
              <a:t>коагулопатии</a:t>
            </a:r>
            <a:r>
              <a:rPr lang="ru-RU" sz="2000" b="1" dirty="0"/>
              <a:t>, за счет использования простых приемов герметизации кишки, отведения мочи, внутрибрюшной тампонады при кровотечениях.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/>
              <a:t>1993г. </a:t>
            </a:r>
            <a:r>
              <a:rPr lang="en-US" sz="2000" b="1" dirty="0"/>
              <a:t>M. </a:t>
            </a:r>
            <a:r>
              <a:rPr lang="en-US" sz="2000" b="1" dirty="0" err="1"/>
              <a:t>Rotondo</a:t>
            </a:r>
            <a:r>
              <a:rPr lang="en-US" sz="2000" dirty="0"/>
              <a:t> – </a:t>
            </a:r>
            <a:r>
              <a:rPr lang="ru-RU" sz="2000" b="1" dirty="0"/>
              <a:t>ввел в хирургию повреждений тактику и термин </a:t>
            </a:r>
            <a:r>
              <a:rPr lang="ru-RU" sz="2000" b="1" dirty="0">
                <a:solidFill>
                  <a:srgbClr val="FF0000"/>
                </a:solidFill>
              </a:rPr>
              <a:t>«</a:t>
            </a:r>
            <a:r>
              <a:rPr lang="en-US" sz="2000" b="1" dirty="0">
                <a:solidFill>
                  <a:srgbClr val="FF0000"/>
                </a:solidFill>
              </a:rPr>
              <a:t>Damage Control</a:t>
            </a:r>
            <a:r>
              <a:rPr lang="ru-RU" sz="2000" b="1" dirty="0">
                <a:solidFill>
                  <a:srgbClr val="FF0000"/>
                </a:solidFill>
              </a:rPr>
              <a:t>».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81A4EA-78F0-EDFE-0C0E-74BFCD925067}"/>
              </a:ext>
            </a:extLst>
          </p:cNvPr>
          <p:cNvSpPr txBox="1"/>
          <p:nvPr/>
        </p:nvSpPr>
        <p:spPr>
          <a:xfrm>
            <a:off x="4914966" y="1232899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«Упрощать сложное – во всех отраслях знания дает самые существенные результаты».</a:t>
            </a:r>
          </a:p>
          <a:p>
            <a:pPr algn="r"/>
            <a:endParaRPr lang="ru-RU" b="1" i="1" dirty="0"/>
          </a:p>
          <a:p>
            <a:pPr algn="r"/>
            <a:r>
              <a:rPr lang="ru-RU" b="1" i="1" dirty="0"/>
              <a:t>Т. </a:t>
            </a:r>
            <a:r>
              <a:rPr lang="ru-RU" b="1" i="1" dirty="0" err="1"/>
              <a:t>Бокль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113373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A29B0-703E-C694-DD4F-A81EFE457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850106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Этапы тактики </a:t>
            </a:r>
            <a:r>
              <a:rPr lang="en-US" b="1" dirty="0">
                <a:solidFill>
                  <a:srgbClr val="FF0000"/>
                </a:solidFill>
              </a:rPr>
              <a:t>Damage Control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414D5BC-A2E0-C203-D1EA-18EC6D34F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304A37-4129-CA4E-653B-B0E0E08A228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6304" y="1268760"/>
            <a:ext cx="8746176" cy="5112568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/>
              <a:t>Направлены на предупреждение развития летального исхода у раненых, находящихся на пределе своих физиологических возможностей, путем сокращения объема первого оперативного вмешательства до выполнения только неотложных его элементов. Окончательное восстановление поврежденных органов проводится только после коррекции нарушений основных жизненно-важных функций организма.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 </a:t>
            </a:r>
            <a:r>
              <a:rPr lang="ru-RU" sz="2000" b="1" dirty="0">
                <a:solidFill>
                  <a:srgbClr val="FF0000"/>
                </a:solidFill>
              </a:rPr>
              <a:t>этап (1-1,5 часа): </a:t>
            </a:r>
            <a:r>
              <a:rPr lang="ru-RU" sz="2000" b="1" dirty="0"/>
              <a:t>хирургическое вмешательство в упрощенном объеме, направленное на устранение </a:t>
            </a:r>
            <a:r>
              <a:rPr lang="ru-RU" sz="2000" b="1" dirty="0" err="1"/>
              <a:t>жизнеугрожающих</a:t>
            </a:r>
            <a:r>
              <a:rPr lang="ru-RU" sz="2000" b="1" dirty="0"/>
              <a:t> осложнений (кровотечение, нарушение дыхания, кома, предотвращение контаминации).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II</a:t>
            </a:r>
            <a:r>
              <a:rPr lang="ru-RU" sz="2000" b="1" dirty="0">
                <a:solidFill>
                  <a:srgbClr val="FF0000"/>
                </a:solidFill>
              </a:rPr>
              <a:t> этап (24-36 часов): </a:t>
            </a:r>
            <a:r>
              <a:rPr lang="ru-RU" sz="2000" b="1" dirty="0"/>
              <a:t>реанимационная помощь (борьба с </a:t>
            </a:r>
            <a:r>
              <a:rPr lang="ru-RU" sz="2000" b="1" dirty="0" err="1"/>
              <a:t>коагулопатией</a:t>
            </a:r>
            <a:r>
              <a:rPr lang="ru-RU" sz="2000" b="1" dirty="0"/>
              <a:t>, анемией, ацидозом, электролитным дисбалансом и гипотермией).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III</a:t>
            </a:r>
            <a:r>
              <a:rPr lang="ru-RU" sz="2000" b="1" dirty="0">
                <a:solidFill>
                  <a:srgbClr val="FF0000"/>
                </a:solidFill>
              </a:rPr>
              <a:t> этап (после стабилизации состояния раненого): </a:t>
            </a:r>
            <a:r>
              <a:rPr lang="ru-RU" sz="2000" b="1" dirty="0"/>
              <a:t>хирургические вмешательства, направленные на окончательный гемостаз, сосудистую или органную реконструкцию, дренирование, доступ для </a:t>
            </a:r>
            <a:r>
              <a:rPr lang="ru-RU" sz="2000" b="1" dirty="0" err="1"/>
              <a:t>энтерального</a:t>
            </a:r>
            <a:r>
              <a:rPr lang="ru-RU" sz="2000" b="1" dirty="0"/>
              <a:t> питания, закрытие брюшной полости).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987158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329F5-E641-5BAB-E6CD-2ED753183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08" y="190500"/>
            <a:ext cx="8818184" cy="70609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Показания к</a:t>
            </a:r>
            <a:r>
              <a:rPr lang="en-US" sz="3200" b="1" dirty="0">
                <a:solidFill>
                  <a:srgbClr val="FF0000"/>
                </a:solidFill>
              </a:rPr>
              <a:t> D</a:t>
            </a:r>
            <a:r>
              <a:rPr lang="ru-RU" sz="3200" b="1" dirty="0" err="1">
                <a:solidFill>
                  <a:srgbClr val="FF0000"/>
                </a:solidFill>
              </a:rPr>
              <a:t>amage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C</a:t>
            </a:r>
            <a:r>
              <a:rPr lang="ru-RU" sz="3200" b="1" dirty="0" err="1">
                <a:solidFill>
                  <a:srgbClr val="FF0000"/>
                </a:solidFill>
              </a:rPr>
              <a:t>ontrol</a:t>
            </a:r>
            <a:r>
              <a:rPr lang="en-US" sz="3200" b="1" dirty="0">
                <a:solidFill>
                  <a:srgbClr val="FF0000"/>
                </a:solidFill>
              </a:rPr>
              <a:t> – </a:t>
            </a:r>
            <a:r>
              <a:rPr lang="ru-RU" sz="3200" b="1" dirty="0">
                <a:solidFill>
                  <a:srgbClr val="FF0000"/>
                </a:solidFill>
              </a:rPr>
              <a:t>спасение жизни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5A6A3B7-4547-AB8B-C4C9-2CA431737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A01C88-9294-267E-A04A-C9A972C6458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196752"/>
            <a:ext cx="8496944" cy="501354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1900" b="1" dirty="0"/>
              <a:t>Показания связанные с большим объёмом повреждений, </a:t>
            </a:r>
            <a:r>
              <a:rPr lang="ru-RU" sz="1900" dirty="0"/>
              <a:t>сложностью и длительностью оперативного вмешательства (повреждение магистральных сосудов труднодоступной локализации – печени, таза, забрюшинного пространства), повреждения требующие сложных реконструктивных вмешательств (ПДР), тяжелые сочетанные и множественные повреждения.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900" b="1" dirty="0"/>
              <a:t>Показания, связанные с тяжестью состояния </a:t>
            </a:r>
            <a:r>
              <a:rPr lang="ru-RU" sz="1900" dirty="0"/>
              <a:t>и развившимися осложнениями</a:t>
            </a:r>
            <a:r>
              <a:rPr lang="ru-RU" sz="1900" b="1" dirty="0"/>
              <a:t> </a:t>
            </a:r>
            <a:r>
              <a:rPr lang="ru-RU" sz="1900" dirty="0"/>
              <a:t>(нестабильность гемодинамики, тяжелый метаболический ацидоз (&lt;7,2 </a:t>
            </a:r>
            <a:r>
              <a:rPr lang="en-US" sz="1900" dirty="0"/>
              <a:t>pH)</a:t>
            </a:r>
            <a:r>
              <a:rPr lang="ru-RU" sz="1900" dirty="0"/>
              <a:t>, гипотермия (&lt; 35 ℃), ДВС, массивные гемотрансфузии, длительность оперативного вмешательства более 90 мин, угроза или наличие </a:t>
            </a:r>
            <a:r>
              <a:rPr lang="ru-RU" sz="1900" dirty="0" smtClean="0"/>
              <a:t>«абдоминального», </a:t>
            </a:r>
            <a:r>
              <a:rPr lang="ru-RU" sz="1900" dirty="0"/>
              <a:t>«мышечного» компартмент-синдрома)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1900" dirty="0"/>
              <a:t> </a:t>
            </a:r>
            <a:r>
              <a:rPr lang="ru-RU" sz="1900" b="1" dirty="0"/>
              <a:t>Тактические показания</a:t>
            </a:r>
            <a:r>
              <a:rPr lang="ru-RU" sz="1900" dirty="0"/>
              <a:t> (массовое поступление раненых, недостаточная квалификация хирургов, ограниченность сил и средств медицинской службы.</a:t>
            </a:r>
          </a:p>
          <a:p>
            <a:pPr marL="0" indent="0">
              <a:buNone/>
            </a:pPr>
            <a:r>
              <a:rPr lang="ru-RU" sz="1900" b="1" dirty="0">
                <a:solidFill>
                  <a:srgbClr val="FF0000"/>
                </a:solidFill>
              </a:rPr>
              <a:t>Варианты и особенности тактики ЗМХЛ раненых могут меняться в зависимости от изменения оперативной обстановки,  оснащенности этапа медицинской помощи и эвакуационных возможностей.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191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9B8D6-B5D2-2D8B-2763-D4B2B5A6A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02" y="116632"/>
            <a:ext cx="8964996" cy="7370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Основы </a:t>
            </a:r>
            <a:r>
              <a:rPr lang="en-US" b="1" dirty="0">
                <a:solidFill>
                  <a:srgbClr val="FF0000"/>
                </a:solidFill>
              </a:rPr>
              <a:t>DCR (Damage Control Resuscitation)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C73CE40-FEB6-A6ED-8EA3-C7B29E4B3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468452-98B0-0A40-3B99-503A9C62A93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98912" y="847206"/>
            <a:ext cx="8746176" cy="5820294"/>
          </a:xfrm>
        </p:spPr>
        <p:txBody>
          <a:bodyPr>
            <a:normAutofit lnSpcReduction="10000"/>
          </a:bodyPr>
          <a:lstStyle/>
          <a:p>
            <a:r>
              <a:rPr lang="ru-RU" sz="1900" b="1" dirty="0" err="1"/>
              <a:t>Реаниматологическая</a:t>
            </a:r>
            <a:r>
              <a:rPr lang="ru-RU" sz="1900" b="1" dirty="0"/>
              <a:t> концепция предложена американским военным хирургом Джоном </a:t>
            </a:r>
            <a:r>
              <a:rPr lang="ru-RU" sz="1900" b="1" dirty="0" err="1"/>
              <a:t>Холкомбом</a:t>
            </a:r>
            <a:r>
              <a:rPr lang="ru-RU" sz="1900" b="1" dirty="0"/>
              <a:t> в 2007г. По опыту оказания помощи раненым в ходе военных конфликтов в Сомали, Ираке, Афганистане.</a:t>
            </a:r>
          </a:p>
          <a:p>
            <a:r>
              <a:rPr lang="ru-RU" sz="1900" b="1" dirty="0">
                <a:solidFill>
                  <a:srgbClr val="FF0000"/>
                </a:solidFill>
              </a:rPr>
              <a:t>Ключевые элементы </a:t>
            </a:r>
            <a:r>
              <a:rPr lang="en-US" sz="1900" b="1" dirty="0">
                <a:solidFill>
                  <a:srgbClr val="FF0000"/>
                </a:solidFill>
              </a:rPr>
              <a:t>DCR</a:t>
            </a:r>
            <a:r>
              <a:rPr lang="ru-RU" sz="1900" b="1" dirty="0">
                <a:solidFill>
                  <a:srgbClr val="FF0000"/>
                </a:solidFill>
              </a:rPr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900" b="1" dirty="0"/>
              <a:t>Управляемая гипотония;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900" b="1" dirty="0"/>
              <a:t>Агрессивная </a:t>
            </a:r>
            <a:r>
              <a:rPr lang="ru-RU" sz="1900" b="1" dirty="0" err="1"/>
              <a:t>трансфузионная</a:t>
            </a:r>
            <a:r>
              <a:rPr lang="ru-RU" sz="1900" b="1" dirty="0"/>
              <a:t> терапия;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900" b="1" dirty="0"/>
              <a:t>Ограничение плазмозамещающих </a:t>
            </a:r>
          </a:p>
          <a:p>
            <a:pPr marL="0" indent="0">
              <a:buNone/>
            </a:pPr>
            <a:r>
              <a:rPr lang="ru-RU" sz="1900" b="1" dirty="0"/>
              <a:t>растворов;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900" b="1" dirty="0" err="1"/>
              <a:t>Гемостатическая</a:t>
            </a:r>
            <a:r>
              <a:rPr lang="ru-RU" sz="1900" b="1" dirty="0"/>
              <a:t> </a:t>
            </a:r>
            <a:r>
              <a:rPr lang="ru-RU" sz="1900" b="1" dirty="0" smtClean="0"/>
              <a:t>реанимация;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9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Damage </a:t>
            </a:r>
            <a:r>
              <a:rPr lang="en-US" sz="1900" b="1" dirty="0">
                <a:latin typeface="Cambria" panose="02040503050406030204" pitchFamily="18" charset="0"/>
                <a:ea typeface="Cambria" panose="02040503050406030204" pitchFamily="18" charset="0"/>
              </a:rPr>
              <a:t>Control Surgery.</a:t>
            </a:r>
          </a:p>
          <a:p>
            <a:r>
              <a:rPr lang="ru-RU" sz="1900" b="1" dirty="0">
                <a:solidFill>
                  <a:srgbClr val="FF0000"/>
                </a:solidFill>
              </a:rPr>
              <a:t>Показания к применению </a:t>
            </a:r>
            <a:r>
              <a:rPr lang="en-US" sz="1900" b="1" dirty="0">
                <a:solidFill>
                  <a:srgbClr val="FF0000"/>
                </a:solidFill>
              </a:rPr>
              <a:t>DCR</a:t>
            </a:r>
            <a:r>
              <a:rPr lang="ru-RU" sz="1900" b="1" dirty="0">
                <a:solidFill>
                  <a:srgbClr val="FF0000"/>
                </a:solidFill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900" b="1" dirty="0"/>
              <a:t>Нестабильная гемодинамика (АД &lt; 90 мм </a:t>
            </a:r>
            <a:r>
              <a:rPr lang="ru-RU" sz="1900" b="1" dirty="0" err="1"/>
              <a:t>рт.ст</a:t>
            </a:r>
            <a:r>
              <a:rPr lang="ru-RU" sz="1900" b="1" dirty="0"/>
              <a:t>.)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900" b="1" dirty="0"/>
              <a:t>Ацидоз (дефицит оснований </a:t>
            </a:r>
            <a:r>
              <a:rPr lang="en-US" sz="1900" b="1" dirty="0"/>
              <a:t>&gt;</a:t>
            </a:r>
            <a:r>
              <a:rPr lang="ru-RU" sz="1900" b="1" dirty="0"/>
              <a:t> 6, </a:t>
            </a:r>
            <a:r>
              <a:rPr lang="en-US" sz="1900" b="1" dirty="0"/>
              <a:t>pH &lt; 7</a:t>
            </a:r>
            <a:r>
              <a:rPr lang="ru-RU" sz="1900" b="1" dirty="0"/>
              <a:t>,</a:t>
            </a:r>
            <a:r>
              <a:rPr lang="en-US" sz="1900" b="1" dirty="0"/>
              <a:t>25)</a:t>
            </a:r>
            <a:endParaRPr lang="ru-RU" sz="1900" b="1" dirty="0"/>
          </a:p>
          <a:p>
            <a:pPr marL="342900" indent="-342900">
              <a:buFont typeface="+mj-lt"/>
              <a:buAutoNum type="arabicPeriod"/>
            </a:pPr>
            <a:r>
              <a:rPr lang="ru-RU" sz="1900" b="1" dirty="0" err="1"/>
              <a:t>Коагулопатия</a:t>
            </a:r>
            <a:r>
              <a:rPr lang="ru-RU" sz="1900" b="1" dirty="0"/>
              <a:t> (МНО </a:t>
            </a:r>
            <a:r>
              <a:rPr lang="en-US" sz="1900" b="1" dirty="0"/>
              <a:t>&gt; </a:t>
            </a:r>
            <a:r>
              <a:rPr lang="ru-RU" sz="1900" b="1" dirty="0"/>
              <a:t>1,5 или по данным </a:t>
            </a:r>
            <a:r>
              <a:rPr lang="ru-RU" sz="1900" b="1" dirty="0" err="1"/>
              <a:t>тромбоэластографии</a:t>
            </a:r>
            <a:r>
              <a:rPr lang="ru-RU" sz="1900" b="1" dirty="0"/>
              <a:t> (ТЭГ))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900" b="1" dirty="0"/>
              <a:t>Температура тела </a:t>
            </a:r>
            <a:r>
              <a:rPr lang="en-US" sz="1900" b="1" dirty="0"/>
              <a:t>&lt; 35</a:t>
            </a:r>
            <a:r>
              <a:rPr lang="ru-RU" sz="1900" b="1" dirty="0"/>
              <a:t> </a:t>
            </a:r>
            <a:r>
              <a:rPr lang="ru-RU" sz="1900" dirty="0"/>
              <a:t>℃</a:t>
            </a:r>
            <a:endParaRPr lang="ru-RU" sz="1900" b="1" dirty="0"/>
          </a:p>
          <a:p>
            <a:pPr marL="342900" indent="-342900">
              <a:buFont typeface="+mj-lt"/>
              <a:buAutoNum type="arabicPeriod"/>
            </a:pPr>
            <a:r>
              <a:rPr lang="ru-RU" sz="1900" b="1" dirty="0"/>
              <a:t>Гемоглобин </a:t>
            </a:r>
            <a:r>
              <a:rPr lang="en-US" sz="1900" b="1" dirty="0"/>
              <a:t>&lt; </a:t>
            </a:r>
            <a:r>
              <a:rPr lang="ru-RU" sz="1900" b="1" dirty="0"/>
              <a:t>110 г/л, гематокрит </a:t>
            </a:r>
            <a:r>
              <a:rPr lang="en-US" sz="1900" b="1" dirty="0"/>
              <a:t>&lt; </a:t>
            </a:r>
            <a:r>
              <a:rPr lang="ru-RU" sz="1900" b="1" dirty="0"/>
              <a:t>30 %.</a:t>
            </a:r>
            <a:endParaRPr lang="en-US" sz="1900" b="1" dirty="0"/>
          </a:p>
        </p:txBody>
      </p:sp>
      <p:pic>
        <p:nvPicPr>
          <p:cNvPr id="5" name="Picture 2" descr="F:\Взрыв в метро 2017 СПб\терракт.03.04.17\Мелибоев\1.jpg">
            <a:extLst>
              <a:ext uri="{FF2B5EF4-FFF2-40B4-BE49-F238E27FC236}">
                <a16:creationId xmlns:a16="http://schemas.microsoft.com/office/drawing/2014/main" id="{8129F329-1F2B-75D6-7376-DA5B90B30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64088" y="1844824"/>
            <a:ext cx="3490096" cy="2652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0493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9D7AF-26C6-3D05-7652-7755553B0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73" y="476672"/>
            <a:ext cx="8818184" cy="9361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Тактика </a:t>
            </a:r>
            <a:r>
              <a:rPr lang="en-US" sz="2800" b="1" dirty="0">
                <a:solidFill>
                  <a:srgbClr val="FF0000"/>
                </a:solidFill>
              </a:rPr>
              <a:t>DCR </a:t>
            </a:r>
            <a:r>
              <a:rPr lang="ru-RU" sz="2800" b="1" dirty="0">
                <a:solidFill>
                  <a:srgbClr val="FF0000"/>
                </a:solidFill>
              </a:rPr>
              <a:t>ориентирована на физиологию пострадавшего, а не на анатомию повреждений!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C8B965B-3635-D5E1-1551-F02973D87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7C7F22-FDA1-A8D5-250D-3A67C30AA66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86673" y="1700808"/>
            <a:ext cx="8981092" cy="4824536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/>
              <a:t>В основе лечения – остановка «хирургического кровотечения» и упреждающая коррекция «смертельной триады»: </a:t>
            </a:r>
            <a:r>
              <a:rPr lang="ru-RU" sz="2400" b="1" dirty="0" err="1"/>
              <a:t>коагулопатии</a:t>
            </a:r>
            <a:r>
              <a:rPr lang="ru-RU" sz="2400" b="1" dirty="0"/>
              <a:t>, гипотермии ацидоза.</a:t>
            </a:r>
          </a:p>
          <a:p>
            <a:r>
              <a:rPr lang="ru-RU" sz="2400" b="1" dirty="0"/>
              <a:t>Как можно раннее начало </a:t>
            </a:r>
            <a:r>
              <a:rPr lang="en-US" sz="2400" b="1" dirty="0"/>
              <a:t>DCR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Управляемая гипотония.</a:t>
            </a:r>
          </a:p>
          <a:p>
            <a:r>
              <a:rPr lang="ru-RU" sz="2400" b="1" dirty="0"/>
              <a:t>Гемостатическая реанимация (достаточное количество компонентов крови).</a:t>
            </a:r>
          </a:p>
          <a:p>
            <a:r>
              <a:rPr lang="ru-RU" sz="2400" b="1" dirty="0"/>
              <a:t>Взаимодействие с анестезиологом и мультидисциплинарный подход составляют неотъемлемую часть процесса лечения.</a:t>
            </a:r>
          </a:p>
          <a:p>
            <a:pPr marL="0" indent="0">
              <a:buNone/>
            </a:pPr>
            <a:endParaRPr lang="ru-RU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2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200" b="1" dirty="0">
                <a:solidFill>
                  <a:srgbClr val="FF0000"/>
                </a:solidFill>
              </a:rPr>
              <a:t>    «Врач неотложной медицины» – сплав реаниматологии и хирургии.</a:t>
            </a:r>
          </a:p>
        </p:txBody>
      </p:sp>
    </p:spTree>
    <p:extLst>
      <p:ext uri="{BB962C8B-B14F-4D97-AF65-F5344CB8AC3E}">
        <p14:creationId xmlns:p14="http://schemas.microsoft.com/office/powerpoint/2010/main" val="1353571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2"/>
          <p:cNvSpPr>
            <a:spLocks noGrp="1"/>
          </p:cNvSpPr>
          <p:nvPr>
            <p:ph type="title" sz="quarter"/>
          </p:nvPr>
        </p:nvSpPr>
        <p:spPr>
          <a:xfrm>
            <a:off x="1838325" y="392107"/>
            <a:ext cx="7305675" cy="1143000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rgbClr val="FF0000"/>
                </a:solidFill>
              </a:rPr>
              <a:t>Боевая хирургическая травма</a:t>
            </a:r>
          </a:p>
        </p:txBody>
      </p:sp>
      <p:sp>
        <p:nvSpPr>
          <p:cNvPr id="16387" name="Номер слайда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BC9E39-DE9D-41FA-9DCF-14A20AAB84D3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6388" name="Picture 2" descr="D:\Картинки\Слайды В.В. Назарчука\0122000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0975" y="190500"/>
            <a:ext cx="1514475" cy="2019300"/>
          </a:xfrm>
          <a:noFill/>
        </p:spPr>
      </p:pic>
      <p:pic>
        <p:nvPicPr>
          <p:cNvPr id="16390" name="Picture 4" descr="D:\Картинки\Слайды В.В. Назарчука\1214003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1625" y="4467225"/>
            <a:ext cx="2422525" cy="1817688"/>
          </a:xfrm>
          <a:noFill/>
        </p:spPr>
      </p:pic>
      <p:pic>
        <p:nvPicPr>
          <p:cNvPr id="16391" name="Picture 6" descr="D:\Картинки\Иллюстрации\Для ИМ\File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975" y="2390775"/>
            <a:ext cx="28479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7" descr="D:\Картинки\Иллюстрации\Для ИМ\File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0088" y="2247900"/>
            <a:ext cx="2836862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8" descr="D:\Картинки\Иллюстрации\Для ИМ\File00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6750" y="4381500"/>
            <a:ext cx="278765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9" descr="D:\Картинки\Иллюстрации\Для ИМ\File00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8425" y="2246313"/>
            <a:ext cx="2552700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3643306" y="4286256"/>
            <a:ext cx="1678335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6FA05B-F888-A955-070C-60650E354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92" y="275084"/>
            <a:ext cx="7902792" cy="921668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rgbClr val="FF0000"/>
                </a:solidFill>
              </a:rPr>
              <a:t>Догоспитальный </a:t>
            </a:r>
            <a:r>
              <a:rPr lang="en-US" b="1" dirty="0">
                <a:solidFill>
                  <a:srgbClr val="FF0000"/>
                </a:solidFill>
              </a:rPr>
              <a:t>Damage Control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FBAF1F3-E906-FFB0-C486-204919E6B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338E3E-AA0F-605C-0738-542CD7A305D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397" y="1844824"/>
            <a:ext cx="8424936" cy="51819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Любая манипуляция до стационара должна быть взвешена с ее </a:t>
            </a:r>
            <a:r>
              <a:rPr lang="ru-RU" sz="2400" b="1" dirty="0" err="1"/>
              <a:t>времязатратностью</a:t>
            </a:r>
            <a:r>
              <a:rPr lang="ru-RU" sz="2400" b="1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Максимально бережное отношение с пациентом – это тоже гемостаз.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Защита дыхательных путей.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Контроль функций дыхания и гемодинамики (исключение напряженного пневмоторакса и внутреннего кровотечения).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Управляемая гипотония (с тяжелой ЧМТ – противопоказана).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b="1" dirty="0"/>
              <a:t>Кровезаменители не заменяют кровь!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B4169-3D45-6A18-7FA3-C3AD0AC9D6D7}"/>
              </a:ext>
            </a:extLst>
          </p:cNvPr>
          <p:cNvSpPr txBox="1"/>
          <p:nvPr/>
        </p:nvSpPr>
        <p:spPr>
          <a:xfrm>
            <a:off x="4409896" y="642754"/>
            <a:ext cx="460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/>
              <a:t>«Большинство проблем возникаем по двум причинам: мы думаем, но не действуем, или мы действуем, но не думаем».</a:t>
            </a:r>
          </a:p>
          <a:p>
            <a:pPr algn="r"/>
            <a:r>
              <a:rPr lang="ru-RU" sz="1600" b="1" i="1" dirty="0"/>
              <a:t>А. </a:t>
            </a:r>
            <a:r>
              <a:rPr lang="ru-RU" sz="1600" b="1" i="1" dirty="0" err="1"/>
              <a:t>Блумфилд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172861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Совершенствование оказания догоспитальной помощи раненым</a:t>
            </a:r>
          </a:p>
        </p:txBody>
      </p:sp>
      <p:pic>
        <p:nvPicPr>
          <p:cNvPr id="5122" name="Picture 2" descr="C:\Documents and Settings\Игорь\Рабочий стол\Лекция в Кронштадте 14.06.17\size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57375"/>
            <a:ext cx="3240360" cy="2074517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76A66C-91DF-CDBF-54A0-D74961CA0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99807"/>
            <a:ext cx="2088232" cy="29763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766379-5D55-AC09-9631-8B6B962ED2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99807"/>
            <a:ext cx="2232248" cy="2976330"/>
          </a:xfrm>
          <a:prstGeom prst="rect">
            <a:avLst/>
          </a:prstGeom>
        </p:spPr>
      </p:pic>
      <p:pic>
        <p:nvPicPr>
          <p:cNvPr id="9" name="Объект 6">
            <a:extLst>
              <a:ext uri="{FF2B5EF4-FFF2-40B4-BE49-F238E27FC236}">
                <a16:creationId xmlns:a16="http://schemas.microsoft.com/office/drawing/2014/main" id="{5363A5F0-A8E0-B3B1-B6A7-C24AE09822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922" y="3599807"/>
            <a:ext cx="2088232" cy="29763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8D1E4C-24A5-4D78-F6AC-717100AB1C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8600" y="1357375"/>
            <a:ext cx="3314600" cy="20716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DDC2F-735E-DAB5-E242-6DD45BA9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57943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Медицинская сортировка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60F3FE2-D397-526F-6CC0-775E77BC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3ADA33-6729-C2F7-1048-E0369622F57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768078"/>
            <a:ext cx="8640960" cy="187220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1600" i="1" dirty="0"/>
              <a:t>«Массовое поступление раненых сталкивает медицинский персонал с необычными видами повреждений и уникальными клиническими проблемами, не встречающимися в повседневной практике. Подготовка к таким ситуациям требует не только специального планирования  и постоянной тренировки, но и другого мышления».</a:t>
            </a:r>
          </a:p>
          <a:p>
            <a:pPr marL="0" indent="0" algn="r">
              <a:buNone/>
            </a:pPr>
            <a:r>
              <a:rPr lang="en-US" sz="1600" i="1" dirty="0"/>
              <a:t>E. </a:t>
            </a:r>
            <a:r>
              <a:rPr lang="en-US" sz="1600" i="1" dirty="0" err="1"/>
              <a:t>Flykberg</a:t>
            </a:r>
            <a:endParaRPr lang="ru-RU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DF4C9-E118-BCAD-22AB-B3840B6AA108}"/>
              </a:ext>
            </a:extLst>
          </p:cNvPr>
          <p:cNvSpPr txBox="1"/>
          <p:nvPr/>
        </p:nvSpPr>
        <p:spPr>
          <a:xfrm>
            <a:off x="685800" y="2060848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b="1" u="sng" dirty="0"/>
              <a:t>Цель проведения медицинской сортировки</a:t>
            </a:r>
            <a:r>
              <a:rPr lang="ru-RU" sz="1600" b="1" dirty="0"/>
              <a:t> – в самые короткие сроки оказать экстренную медицинскую помощь наибольшему количеству пострадавших, имеющих шанс выжить. Для ее максимальной эффективности необходимы: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Сортировочная площадка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Средства сортировки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/>
              <a:t>Сортировочная бригада</a:t>
            </a:r>
          </a:p>
          <a:p>
            <a:r>
              <a:rPr lang="ru-RU" sz="1600" b="1" dirty="0"/>
              <a:t>2.   </a:t>
            </a:r>
            <a:r>
              <a:rPr lang="ru-RU" sz="1600" b="1" u="sng" dirty="0"/>
              <a:t>Руководитель сортировочной бригады </a:t>
            </a:r>
            <a:r>
              <a:rPr lang="ru-RU" sz="1600" b="1" dirty="0"/>
              <a:t>– самый опытный специалист       в хирургии повреждений лечебного учреждения, которое должно иметь план экстренного реагирования и перестройки работы на случай массового поступления.</a:t>
            </a:r>
          </a:p>
          <a:p>
            <a:r>
              <a:rPr lang="ru-RU" sz="1600" b="1" dirty="0"/>
              <a:t>3. </a:t>
            </a:r>
            <a:r>
              <a:rPr lang="ru-RU" sz="1600" b="1" u="sng" dirty="0"/>
              <a:t>Хирургия массовых поступлений</a:t>
            </a:r>
            <a:r>
              <a:rPr lang="ru-RU" sz="1600" b="1" dirty="0"/>
              <a:t> – это хирургия ограничения в силах, средствах, условиях оказания медицинской помощи.</a:t>
            </a:r>
          </a:p>
          <a:p>
            <a:r>
              <a:rPr lang="ru-RU" sz="1600" b="1" dirty="0"/>
              <a:t>4. </a:t>
            </a:r>
            <a:r>
              <a:rPr lang="ru-RU" sz="1600" b="1" u="sng" dirty="0"/>
              <a:t>В условиях мирного времени медицинская сортировка </a:t>
            </a:r>
            <a:r>
              <a:rPr lang="ru-RU" sz="1600" b="1" dirty="0"/>
              <a:t>направлена не только на выделение групп пострадавших по тяжести состояния, но и на отсечение потока легко раненых и испуганных людей (реактивные состояния), блокирующих усилия врачей по спасению тяжелых пострадавших.</a:t>
            </a:r>
          </a:p>
        </p:txBody>
      </p:sp>
    </p:spTree>
    <p:extLst>
      <p:ext uri="{BB962C8B-B14F-4D97-AF65-F5344CB8AC3E}">
        <p14:creationId xmlns:p14="http://schemas.microsoft.com/office/powerpoint/2010/main" val="19356671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51428-A57A-690A-6550-110B0A7C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483" y="190500"/>
            <a:ext cx="8568952" cy="13077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Формулировка корректного диагноза и </a:t>
            </a:r>
            <a:r>
              <a:rPr lang="ru-RU" sz="2800" b="1" dirty="0" err="1">
                <a:solidFill>
                  <a:srgbClr val="FF0000"/>
                </a:solidFill>
              </a:rPr>
              <a:t>жизнеугрожающие</a:t>
            </a:r>
            <a:r>
              <a:rPr lang="ru-RU" sz="2800" b="1" dirty="0">
                <a:solidFill>
                  <a:srgbClr val="FF0000"/>
                </a:solidFill>
              </a:rPr>
              <a:t> последствия огнестрельных ранений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202D74D-B41B-7825-A898-1DAC97EE9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550EEA-DE80-608D-862D-DE8BE87C92D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87524" y="2420888"/>
            <a:ext cx="8542871" cy="4032448"/>
          </a:xfrm>
        </p:spPr>
        <p:txBody>
          <a:bodyPr>
            <a:normAutofit/>
          </a:bodyPr>
          <a:lstStyle/>
          <a:p>
            <a:r>
              <a:rPr lang="ru-RU" sz="1600" b="1" u="sng" dirty="0"/>
              <a:t>Острая кровопотеря и травматический шок – самая распространенная форма тяжелого состояния раненых.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/>
              <a:t>Асфиксия.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/>
              <a:t>Продолжающееся наружное или внутреннее кровотечение.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/>
              <a:t>Тампонада сердца.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/>
              <a:t>Напряженный или открытый пневмоторакс.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600" b="1" dirty="0"/>
              <a:t>Сдавление или стволовые расстройства головного </a:t>
            </a:r>
            <a:r>
              <a:rPr lang="ru-RU" sz="1600" b="1" dirty="0" smtClean="0"/>
              <a:t>мозга.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Crush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</a:rPr>
              <a:t>-синдром</a:t>
            </a:r>
            <a:r>
              <a:rPr lang="ru-RU" sz="1600" b="1" dirty="0"/>
              <a:t>.</a:t>
            </a:r>
          </a:p>
          <a:p>
            <a:pPr marL="0" indent="0">
              <a:buNone/>
            </a:pPr>
            <a:r>
              <a:rPr lang="ru-RU" sz="1600" b="1" u="sng" dirty="0"/>
              <a:t>Диагноз ранения состоит из 3 частей:</a:t>
            </a:r>
          </a:p>
          <a:p>
            <a:r>
              <a:rPr lang="ru-RU" sz="1600" b="1" dirty="0"/>
              <a:t>Морфологическая характеристика повреждений;</a:t>
            </a:r>
          </a:p>
          <a:p>
            <a:r>
              <a:rPr lang="ru-RU" sz="1600" b="1" dirty="0"/>
              <a:t>Отражение </a:t>
            </a:r>
            <a:r>
              <a:rPr lang="ru-RU" sz="1600" b="1" dirty="0" err="1"/>
              <a:t>жизнеугрожающих</a:t>
            </a:r>
            <a:r>
              <a:rPr lang="ru-RU" sz="1600" b="1" dirty="0"/>
              <a:t> последствий;</a:t>
            </a:r>
          </a:p>
          <a:p>
            <a:r>
              <a:rPr lang="ru-RU" sz="1600" b="1" dirty="0"/>
              <a:t>Клиническая характеристика тяжести состояния пациента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2C4F3B-4F71-D93E-3380-E2BC758138DB}"/>
              </a:ext>
            </a:extLst>
          </p:cNvPr>
          <p:cNvSpPr txBox="1"/>
          <p:nvPr/>
        </p:nvSpPr>
        <p:spPr>
          <a:xfrm>
            <a:off x="4570892" y="1412776"/>
            <a:ext cx="4510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/>
              <a:t>«Классификация – основа диагноза, сформулированный диагноз – основа действий».</a:t>
            </a:r>
          </a:p>
          <a:p>
            <a:pPr algn="r"/>
            <a:r>
              <a:rPr lang="ru-RU" sz="1600" i="1" dirty="0"/>
              <a:t>С.А. </a:t>
            </a:r>
            <a:r>
              <a:rPr lang="ru-RU" sz="1600" i="1" dirty="0" err="1"/>
              <a:t>Рейнберг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24039992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22BFB-1E43-659E-FC07-87D16B96B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головы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EF2D98F-8E71-6ED9-59D2-466D6E34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271DFD-EC5B-2DAD-E133-590DAFAEE41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268760"/>
            <a:ext cx="8496944" cy="5328592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>
                <a:latin typeface="+mj-lt"/>
              </a:rPr>
              <a:t>Стандарт диагностики ЧМТ и ее угрожающих последствий -  выполнение спиральной компьютерной томографии.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latin typeface="+mj-lt"/>
              </a:rPr>
              <a:t>Определение очаговой и общемозговой симптоматики (расширение зрачка на стороне поражения, паралич противоположных конечностей).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latin typeface="+mj-lt"/>
              </a:rPr>
              <a:t>При сдавлении головного мозга на фоне его тяжелого ушиба «светлый промежуток» отсутствует.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latin typeface="+mj-lt"/>
              </a:rPr>
              <a:t>Остановка кровотечения из синуса твердой мозговой оболочки – тампонада свободным фрагментом мышцы, гемостатическими средствами, марлевыми турундами. Перевязка верхнего </a:t>
            </a:r>
            <a:r>
              <a:rPr lang="ru-RU" b="1" dirty="0" smtClean="0">
                <a:latin typeface="+mj-lt"/>
              </a:rPr>
              <a:t>сагиттального </a:t>
            </a:r>
            <a:r>
              <a:rPr lang="ru-RU" b="1" dirty="0">
                <a:latin typeface="+mj-lt"/>
              </a:rPr>
              <a:t>синуса в области теменных бугров и наружной бугристости затылочной кости, в зоне слияния синусов, приводит к летальному исходу.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latin typeface="+mj-lt"/>
              </a:rPr>
              <a:t>Специализированная нейрохирургическая помощь должна оказываться в максимально ранние сроки, стремиться к полноценному, исчерпывающему и завершенному характеру оперативных вмешательств, исключающих необходимость повторных операций.</a:t>
            </a:r>
          </a:p>
        </p:txBody>
      </p:sp>
    </p:spTree>
    <p:extLst>
      <p:ext uri="{BB962C8B-B14F-4D97-AF65-F5344CB8AC3E}">
        <p14:creationId xmlns:p14="http://schemas.microsoft.com/office/powerpoint/2010/main" val="1004598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A14B6E-0AC7-3C4F-2E9D-219AECFEE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головы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805528F-DEB5-03E1-B241-E055CD31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96B05997-AB71-F099-8DAA-92578B9E4A7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4" y="1192080"/>
            <a:ext cx="1545216" cy="2418897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E977D4-B96D-BC84-4A5A-0BBDE6204B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2"/>
          <a:stretch/>
        </p:blipFill>
        <p:spPr>
          <a:xfrm>
            <a:off x="2246792" y="1201905"/>
            <a:ext cx="1456526" cy="24313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15499A-B8F3-167B-CDD8-7D054C05AB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7" b="11158"/>
          <a:stretch/>
        </p:blipFill>
        <p:spPr>
          <a:xfrm>
            <a:off x="4114566" y="1237671"/>
            <a:ext cx="1682328" cy="24462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2368D3-3211-E35E-AAE0-B5AFB930B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80" y="1199240"/>
            <a:ext cx="1944215" cy="2592287"/>
          </a:xfrm>
          <a:prstGeom prst="rect">
            <a:avLst/>
          </a:prstGeom>
        </p:spPr>
      </p:pic>
      <p:pic>
        <p:nvPicPr>
          <p:cNvPr id="9" name="Объект 5">
            <a:extLst>
              <a:ext uri="{FF2B5EF4-FFF2-40B4-BE49-F238E27FC236}">
                <a16:creationId xmlns:a16="http://schemas.microsoft.com/office/drawing/2014/main" id="{FD23FA6B-2A71-A6F1-B7E0-7280C666A9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1" y="3933054"/>
            <a:ext cx="1728191" cy="23042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537384-F60A-A18E-CAFF-015993E482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40" y="3956889"/>
            <a:ext cx="3072341" cy="23042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79C6F2-1D6A-0BFD-F5B7-8695818CC8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106" y="3789039"/>
            <a:ext cx="1320325" cy="2592287"/>
          </a:xfrm>
          <a:prstGeom prst="rect">
            <a:avLst/>
          </a:prstGeom>
        </p:spPr>
      </p:pic>
      <p:pic>
        <p:nvPicPr>
          <p:cNvPr id="12" name="Объект 6">
            <a:extLst>
              <a:ext uri="{FF2B5EF4-FFF2-40B4-BE49-F238E27FC236}">
                <a16:creationId xmlns:a16="http://schemas.microsoft.com/office/drawing/2014/main" id="{905B1F23-D978-3AD2-2439-9E845573A0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41" y="3812874"/>
            <a:ext cx="1944215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869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4F232-1477-1E3F-4B48-5E28F3D29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шеи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6D59D0C-B4FE-E133-F6C0-CB8CE7A59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EC6D988-3284-8257-7117-615234A0E39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544" y="1254770"/>
            <a:ext cx="8424936" cy="5054550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>
                <a:latin typeface="+mj-lt"/>
              </a:rPr>
              <a:t>Временная остановка продолжающегося кровотечения, устранение асфиксии, максимально быстрая ревизия раны, хирургическая обработка раны только под общей анестезией с ИВЛ!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latin typeface="+mj-lt"/>
              </a:rPr>
              <a:t>Перевязка общей и особенно внутренней сонной артерии является «операцией отчаяния». Выполняется временное протезирование сонных артерий.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latin typeface="+mj-lt"/>
              </a:rPr>
              <a:t>Не стремиться к выполнению реконструкции полых органов шеи на пределе физиологических возможностей организма. Необходимо восстановить проходимость верхних дыхательных путей с помощью трахеостомы, по возможности герметизировать раны глотки и пищевода с адекватным дренированием.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latin typeface="+mj-lt"/>
              </a:rPr>
              <a:t>Разделить линию швов полых органов шеи, порции </a:t>
            </a:r>
            <a:r>
              <a:rPr lang="ru-RU" b="1" dirty="0" err="1">
                <a:latin typeface="+mj-lt"/>
              </a:rPr>
              <a:t>кивательной</a:t>
            </a:r>
            <a:r>
              <a:rPr lang="ru-RU" b="1" dirty="0">
                <a:latin typeface="+mj-lt"/>
              </a:rPr>
              <a:t> или лопаточно-подъязычной мышцы.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latin typeface="+mj-lt"/>
              </a:rPr>
              <a:t>Адекватное дренирование области оперативного вмешательства и клетчаточных пространств шеи.</a:t>
            </a:r>
          </a:p>
        </p:txBody>
      </p:sp>
    </p:spTree>
    <p:extLst>
      <p:ext uri="{BB962C8B-B14F-4D97-AF65-F5344CB8AC3E}">
        <p14:creationId xmlns:p14="http://schemas.microsoft.com/office/powerpoint/2010/main" val="3946292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74BFA0-32DF-CE59-3533-842C23827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шеи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41F8EF2-25AA-A5B4-89AA-5F4E7F93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47A5C2-110B-A67C-6F32-1237FDD7B45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404496" y="1321642"/>
            <a:ext cx="3505696" cy="26292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A2B6F1-DBF3-92FC-55A2-984EF45A0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245" y="4144972"/>
            <a:ext cx="3287399" cy="2293928"/>
          </a:xfrm>
          <a:prstGeom prst="rect">
            <a:avLst/>
          </a:prstGeom>
        </p:spPr>
      </p:pic>
      <p:pic>
        <p:nvPicPr>
          <p:cNvPr id="8" name="Picture 2" descr="F:\Взрыв в метро 2017 СПб\терракт.03.04.17\Мелибоев\1.jpg">
            <a:extLst>
              <a:ext uri="{FF2B5EF4-FFF2-40B4-BE49-F238E27FC236}">
                <a16:creationId xmlns:a16="http://schemas.microsoft.com/office/drawing/2014/main" id="{FAFF1439-07E3-5790-F33E-AC9A56E35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1056" y="1289935"/>
            <a:ext cx="3490096" cy="2652844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D4A00F-E10A-E2A3-4009-3CC86AE35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056" y="4018459"/>
            <a:ext cx="1880165" cy="2506886"/>
          </a:xfrm>
          <a:prstGeom prst="rect">
            <a:avLst/>
          </a:prstGeom>
        </p:spPr>
      </p:pic>
      <p:pic>
        <p:nvPicPr>
          <p:cNvPr id="10" name="Picture 3" descr="F:\Взрыв в метро 2017 СПб\терракт.03.04.17\Ульянов\IMG_20170405_123824.jpg">
            <a:extLst>
              <a:ext uri="{FF2B5EF4-FFF2-40B4-BE49-F238E27FC236}">
                <a16:creationId xmlns:a16="http://schemas.microsoft.com/office/drawing/2014/main" id="{FF87B127-DC46-116D-AB0B-2896828CE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30027" y="4018459"/>
            <a:ext cx="1880165" cy="2506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9612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65806-642B-BF8B-2B66-61BF9CFC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046" y="188640"/>
            <a:ext cx="77724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груди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BB84CA8-F66D-AD1D-BB67-D5B903A0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7E07F7-9C04-4674-C065-AD0D628F2D1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6304" y="1254770"/>
            <a:ext cx="8851392" cy="519856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/>
              <a:t>Рентгенография – важное и обязательное диагностическое исследование при ранениях и травмах груди.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УЗИ особенно ценно при выявлении </a:t>
            </a:r>
            <a:r>
              <a:rPr lang="ru-RU" b="1" dirty="0" err="1"/>
              <a:t>гемоперикарда</a:t>
            </a:r>
            <a:r>
              <a:rPr lang="ru-RU" b="1" dirty="0"/>
              <a:t>, пневмоторакса, гемоторакса.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При остановке сердца, вызванной его тампонадой, вследствие ранения, выполняют реанимационную торакотомию.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Одномоментное поступление из плевральной полости более 1200 мл крови при доставке раненого или дальнейшее поступление крови более 250 мл/ч – признак продолжающегося </a:t>
            </a:r>
            <a:r>
              <a:rPr lang="ru-RU" b="1" dirty="0" err="1"/>
              <a:t>внутриплеврального</a:t>
            </a:r>
            <a:r>
              <a:rPr lang="ru-RU" b="1" dirty="0"/>
              <a:t> кровотечения и показание к неотложной торакотомии.</a:t>
            </a:r>
          </a:p>
        </p:txBody>
      </p:sp>
    </p:spTree>
    <p:extLst>
      <p:ext uri="{BB962C8B-B14F-4D97-AF65-F5344CB8AC3E}">
        <p14:creationId xmlns:p14="http://schemas.microsoft.com/office/powerpoint/2010/main" val="21007471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F72D8-DA0A-AE58-3586-D6231F8A5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50405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груди</a:t>
            </a:r>
            <a:endParaRPr lang="ru-RU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60E61B0-8276-C118-0293-9C895C4C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/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D7043C8-A778-2879-E049-C8A3846A7E7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728805"/>
            <a:ext cx="2321370" cy="3095159"/>
          </a:xfrm>
        </p:spPr>
      </p:pic>
      <p:pic>
        <p:nvPicPr>
          <p:cNvPr id="7" name="Объект 5">
            <a:extLst>
              <a:ext uri="{FF2B5EF4-FFF2-40B4-BE49-F238E27FC236}">
                <a16:creationId xmlns:a16="http://schemas.microsoft.com/office/drawing/2014/main" id="{746F9F9A-6E68-BCF2-D301-65A78F47B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86" y="728805"/>
            <a:ext cx="2295824" cy="30674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0FEDFE-C644-73AD-3180-25CCEDECD2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11" y="3638814"/>
            <a:ext cx="2230498" cy="298020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пластмассовый&#10;&#10;Автоматически созданное описание">
            <a:extLst>
              <a:ext uri="{FF2B5EF4-FFF2-40B4-BE49-F238E27FC236}">
                <a16:creationId xmlns:a16="http://schemas.microsoft.com/office/drawing/2014/main" id="{45F3754A-8C13-7FD9-DBB6-4638EC6CF2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566619" y="701136"/>
            <a:ext cx="1959525" cy="30951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CA2BE7-131F-29B5-EDD2-BC426716F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316" y="3645024"/>
            <a:ext cx="2230498" cy="29739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941C56-470F-2589-59AF-C554000D4A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1353" y="3638814"/>
            <a:ext cx="2230498" cy="297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35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A25B43-BB66-1320-85E9-70B9B664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FE2D4C-97C8-1660-4321-5251D2E3B63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283968" y="1124744"/>
            <a:ext cx="4676056" cy="4572000"/>
          </a:xfrm>
        </p:spPr>
        <p:txBody>
          <a:bodyPr/>
          <a:lstStyle/>
          <a:p>
            <a:r>
              <a:rPr lang="ru-RU" sz="2400" b="1" dirty="0"/>
              <a:t>«…для того, чтобы быть на высоком профессиональном уровне, современный хирург должен подняться от положения анатома и дойти до высокого звания физиолога».</a:t>
            </a:r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sz="2000" dirty="0"/>
          </a:p>
          <a:p>
            <a:pPr marL="0" indent="0" algn="r">
              <a:buNone/>
            </a:pPr>
            <a:r>
              <a:rPr lang="ru-RU" sz="2000" b="1" dirty="0"/>
              <a:t>Рене </a:t>
            </a:r>
            <a:r>
              <a:rPr lang="ru-RU" sz="2000" b="1" dirty="0" err="1"/>
              <a:t>Лериш</a:t>
            </a:r>
            <a:r>
              <a:rPr lang="ru-RU" sz="2000" b="1" dirty="0"/>
              <a:t> (1879-1955гг.)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5C2E4D-5EA1-1F16-FC29-6BAFEC731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" y="1124744"/>
            <a:ext cx="369950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11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AD398-B48D-8FC2-12AF-2BC71488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7316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живота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B1C89E0-48B2-DFE9-4236-AED11827F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9B8755-7D59-8016-9DF4-7A242A85B61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340768"/>
            <a:ext cx="8496944" cy="518457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Правило 4 катетеров, «дооперационный гемостаз».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Диагностическая ценность КТ.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Алгоритм действий: лапаротомия, временный гемостаз, ревизия, принятие решения о необходимости реализации тактики </a:t>
            </a:r>
            <a:r>
              <a:rPr lang="en-US" sz="1800" b="1" dirty="0"/>
              <a:t>DC.</a:t>
            </a:r>
            <a:endParaRPr lang="ru-RU" sz="1800" b="1" dirty="0"/>
          </a:p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Устранение источника кровотечения, герметизация полых органов, ревизия забрюшинных гематом, удаление размозженных паренхиматозных органов.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Ранение поджелудочной железы требует тщательного гемостаза и широкого дренирования.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Дренирование, герметичность и контроль оттока отделяемого в случае выявления повреждения желчных путей и мочеточников.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Герметизация полых органов – принцип предупреждения контаминации.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1800" b="1" dirty="0"/>
              <a:t>Временное «закрытие» брюшной полости – предупреждение развития абдоминального компартмент-синдрома.</a:t>
            </a:r>
          </a:p>
        </p:txBody>
      </p:sp>
    </p:spTree>
    <p:extLst>
      <p:ext uri="{BB962C8B-B14F-4D97-AF65-F5344CB8AC3E}">
        <p14:creationId xmlns:p14="http://schemas.microsoft.com/office/powerpoint/2010/main" val="1943220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61D2F-E746-EB4F-10F6-A06D3B40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16632"/>
            <a:ext cx="7772400" cy="57606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живота</a:t>
            </a:r>
            <a:endParaRPr lang="ru-RU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DAF993E-6599-EAC7-72FC-7AEBE1794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/>
          </a:p>
        </p:txBody>
      </p:sp>
      <p:pic>
        <p:nvPicPr>
          <p:cNvPr id="6" name="Объект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794D77D-A153-E529-29C7-37117D37ED9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24" y="844422"/>
            <a:ext cx="1890210" cy="2520280"/>
          </a:xfrm>
        </p:spPr>
      </p:pic>
      <p:pic>
        <p:nvPicPr>
          <p:cNvPr id="7" name="Picture 3" descr="Рис_21">
            <a:extLst>
              <a:ext uri="{FF2B5EF4-FFF2-40B4-BE49-F238E27FC236}">
                <a16:creationId xmlns:a16="http://schemas.microsoft.com/office/drawing/2014/main" id="{1785ACBD-2B7D-D3A0-8CCE-489B76F38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8446" y="840213"/>
            <a:ext cx="4286201" cy="2520280"/>
          </a:xfrm>
          <a:prstGeom prst="rect">
            <a:avLst/>
          </a:prstGeom>
          <a:noFill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23216A-E0DA-2496-2747-36F553BE7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21" y="3428357"/>
            <a:ext cx="2403541" cy="3204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F9FCD0-FF68-42B1-1237-64B6AE3AA4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392" y="3428357"/>
            <a:ext cx="2392029" cy="31893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9D1F94-7643-62DA-AF0A-37DFA2257B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840213"/>
            <a:ext cx="1890210" cy="252028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33F93FE-9787-F863-83F0-3FA476072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60080" y="3573016"/>
            <a:ext cx="3220135" cy="281637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53120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EADB5-8936-C08C-D975-86ED57FF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929" y="188640"/>
            <a:ext cx="7772400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таза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4B119B5-8BD2-4A86-9E91-F0C5BCA6A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7B8A30-F64F-E6D1-51E6-A99C1C47434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254770"/>
            <a:ext cx="8568952" cy="5198566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700" b="1" dirty="0"/>
              <a:t>Множественные нестабильные переломы костей таза являются крайне тяжелой травмой, которая сопровождается массивной кровопотерей. При гемодинамической нестабильности раненого эти травмы лечатся по канонам тактики </a:t>
            </a:r>
            <a:r>
              <a:rPr lang="en-US" sz="2700" b="1" dirty="0"/>
              <a:t>DC.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700" b="1" dirty="0"/>
              <a:t>Основными способами ранней, быстрой остановки </a:t>
            </a:r>
            <a:r>
              <a:rPr lang="ru-RU" sz="2700" b="1" dirty="0" err="1"/>
              <a:t>внутритазового</a:t>
            </a:r>
            <a:r>
              <a:rPr lang="ru-RU" sz="2700" b="1" dirty="0"/>
              <a:t> кровотечения является противошоковая тазовая повязка и рама Ганца. Аппараты внешней фиксации используют для сохранения уже достигнутой стабилизации отломков.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700" b="1" dirty="0"/>
              <a:t>Сохраняющаяся гемодинамическая нестабильность является показанием к выполнению внебрюшинной тазовой тампонады – одному из самых надежных и не требующих специальных приспособлений способов для прекращения кровотечения.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700" b="1" dirty="0"/>
              <a:t>Ангиография с селективной эмболизацией (при наличии возможностей) может служить хорошим дополнением или даже альтернативой тампонаде. Наложение </a:t>
            </a:r>
            <a:r>
              <a:rPr lang="ru-RU" sz="2700" b="1" dirty="0" err="1"/>
              <a:t>эпицистостомы</a:t>
            </a:r>
            <a:r>
              <a:rPr lang="ru-RU" sz="2700" b="1" dirty="0"/>
              <a:t>, </a:t>
            </a:r>
            <a:r>
              <a:rPr lang="ru-RU" sz="2700" b="1" dirty="0" err="1"/>
              <a:t>сигмостомы</a:t>
            </a:r>
            <a:r>
              <a:rPr lang="ru-RU" sz="2700" b="1" dirty="0"/>
              <a:t>, адекватный дренаж по Мак-</a:t>
            </a:r>
            <a:r>
              <a:rPr lang="ru-RU" sz="2700" b="1" dirty="0" err="1"/>
              <a:t>Уортеру</a:t>
            </a:r>
            <a:r>
              <a:rPr lang="ru-RU" sz="2700" b="1" dirty="0"/>
              <a:t>-</a:t>
            </a:r>
            <a:r>
              <a:rPr lang="ru-RU" sz="2700" b="1" dirty="0" err="1"/>
              <a:t>Буяльскому</a:t>
            </a:r>
            <a:r>
              <a:rPr lang="ru-RU" sz="2700" b="1" dirty="0"/>
              <a:t>, Куприянову.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700" b="1" dirty="0"/>
              <a:t>Сохранение жизни таким раненым на первом этапе лечения позволит выполнить им все необходимые реконструктивно-восстановительные операции после стабилизации состояния.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3111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73862-7E0D-20DF-F97E-A5C108F4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188640"/>
            <a:ext cx="7772400" cy="57606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таза</a:t>
            </a:r>
            <a:endParaRPr lang="ru-RU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FBC9A9F-EC32-E6F3-E6F7-010B0DE7D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FBB415-FA09-435D-C9F0-D68A4753018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b="5863"/>
          <a:stretch/>
        </p:blipFill>
        <p:spPr>
          <a:xfrm>
            <a:off x="6557739" y="767906"/>
            <a:ext cx="2245277" cy="27792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5553CC-EED1-977D-B887-9FB79CCCB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21" y="767906"/>
            <a:ext cx="3705616" cy="27792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4AA0C00-CD6E-91C7-22B7-3CC4B8FD7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73"/>
          <a:stretch/>
        </p:blipFill>
        <p:spPr>
          <a:xfrm>
            <a:off x="4016398" y="764704"/>
            <a:ext cx="2348385" cy="27520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3C3FD2-283B-3AC4-6530-8C06E8FAB4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590" y="3727191"/>
            <a:ext cx="3067866" cy="2857370"/>
          </a:xfrm>
          <a:prstGeom prst="rect">
            <a:avLst/>
          </a:prstGeom>
        </p:spPr>
      </p:pic>
      <p:pic>
        <p:nvPicPr>
          <p:cNvPr id="1026" name="Picture 2" descr="https://sfera-info.com/wp-content/uploads/2019/10/194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17846"/>
            <a:ext cx="3431430" cy="28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9592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1C520D-5A8B-26C3-CD6B-5A94F03A4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88640"/>
            <a:ext cx="77724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конечностей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60DBFAC-1483-EA1D-D232-C1439CE71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EB3B9-0E85-EEC6-62C8-EE455B1A2BB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268760"/>
            <a:ext cx="8291264" cy="518457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u="sng" dirty="0"/>
              <a:t>Этапы тактики: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этап: </a:t>
            </a:r>
            <a:r>
              <a:rPr lang="ru-RU" b="1" dirty="0"/>
              <a:t>остановка кровотечения, восстановление кровоснабжения дистального отдела конечности.</a:t>
            </a:r>
            <a:endParaRPr lang="ru-RU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этап:</a:t>
            </a:r>
            <a:r>
              <a:rPr lang="ru-RU" b="1" dirty="0"/>
              <a:t> фиксация переломов минимально травматичными способами с использованием стержневых аппаратов внешней фиксации.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этап: </a:t>
            </a:r>
            <a:r>
              <a:rPr lang="ru-RU" b="1" dirty="0"/>
              <a:t>интенсивная терапия до стабилизации общего состояния раненого (по показаниям эвакуация для окончательного протезирования сосуда, «лечебно-транспортная иммобилизация»).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</a:rPr>
              <a:t>этап:</a:t>
            </a:r>
            <a:r>
              <a:rPr lang="ru-RU" b="1" dirty="0"/>
              <a:t> различные виды остеосинтеза переломов с целью точного восстановления нарушенной анатомо-морфологической структуры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49970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A23C2-C29D-B9BE-319D-425028759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24" y="214745"/>
            <a:ext cx="8568952" cy="490066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Damage Control </a:t>
            </a:r>
            <a:r>
              <a:rPr lang="ru-RU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 травмах и ранениях конечностей</a:t>
            </a:r>
            <a:endParaRPr lang="ru-RU" sz="28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3F99C20-013B-BFA7-5C6F-8DF2BC7A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5" name="Picture 4" descr="12180003">
            <a:extLst>
              <a:ext uri="{FF2B5EF4-FFF2-40B4-BE49-F238E27FC236}">
                <a16:creationId xmlns:a16="http://schemas.microsoft.com/office/drawing/2014/main" id="{D69A0EA7-1893-3AC2-3E57-B2A8650B5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568" b="4546"/>
          <a:stretch/>
        </p:blipFill>
        <p:spPr>
          <a:xfrm>
            <a:off x="275591" y="836711"/>
            <a:ext cx="3923735" cy="3024337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2A68DA-E875-CA46-3C00-4ACF69E7D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36" b="10994"/>
          <a:stretch/>
        </p:blipFill>
        <p:spPr>
          <a:xfrm>
            <a:off x="4355976" y="879219"/>
            <a:ext cx="4572001" cy="29553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7A6D26-3127-6B21-6B32-F4DB4A5C9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62" r="2189" b="15978"/>
          <a:stretch/>
        </p:blipFill>
        <p:spPr>
          <a:xfrm>
            <a:off x="4355976" y="3926483"/>
            <a:ext cx="4032448" cy="23796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845E33-BC26-433D-3CF2-3141C1E12F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174"/>
          <a:stretch/>
        </p:blipFill>
        <p:spPr>
          <a:xfrm>
            <a:off x="494795" y="3912877"/>
            <a:ext cx="3704531" cy="23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668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F6466-4D2A-3A0A-71BC-C5929E82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05509"/>
            <a:ext cx="8928992" cy="10782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Обширные повреждения кожного покрова и мягких тканей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979DC37-545A-8A1A-7396-E3183D7C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CBAC03-4567-8C3E-012D-F9A054CB241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8352928" cy="50405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u="sng" dirty="0"/>
              <a:t>Принципы оказания помощи: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Рана или дефект мягких тканей требует скорейшего закрытия.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Качественное ПХО – самый достоверный способ диагностики тяжести открытого повреждения. Все </a:t>
            </a:r>
            <a:r>
              <a:rPr lang="ru-RU" b="1" dirty="0" err="1"/>
              <a:t>некротизированные</a:t>
            </a:r>
            <a:r>
              <a:rPr lang="ru-RU" b="1" dirty="0"/>
              <a:t> ткани должны быть иссечены настолько рано, насколько это возможно.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Внешняя фиксация стержневым аппаратом – важное условие неосложненного заживления раны и сращения костных отломков при открытом переломе.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Необходимо стараться как можно раньше закрывать раны и дефекты мягких тканей после стабилизации общего состояния пострадавшего и очищения раны от </a:t>
            </a:r>
            <a:r>
              <a:rPr lang="ru-RU" b="1" dirty="0" err="1"/>
              <a:t>некротизированных</a:t>
            </a:r>
            <a:r>
              <a:rPr lang="ru-RU" b="1" dirty="0"/>
              <a:t> тканей.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/>
              <a:t>Острое укорочение конечности – эффективный способ лечения сочетания дефекта мягких тканей и дефекта кости при тяжелых открытых повреждениях.</a:t>
            </a:r>
          </a:p>
        </p:txBody>
      </p:sp>
    </p:spTree>
    <p:extLst>
      <p:ext uri="{BB962C8B-B14F-4D97-AF65-F5344CB8AC3E}">
        <p14:creationId xmlns:p14="http://schemas.microsoft.com/office/powerpoint/2010/main" val="19762841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427639-466B-94AC-D1DB-B5A9AEAE5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203"/>
          <a:stretch/>
        </p:blipFill>
        <p:spPr>
          <a:xfrm>
            <a:off x="6391357" y="928019"/>
            <a:ext cx="2676610" cy="21681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6FF2E0-34C6-EB72-7E94-064627167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6963" y="189345"/>
            <a:ext cx="9717926" cy="4572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Обширные повреждения кожного покрова и мягких тканей</a:t>
            </a:r>
            <a:endParaRPr lang="ru-RU" sz="24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6B1C2EB-C0C9-5111-660F-3865D56B7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130F6AC-D20D-5478-6A27-5ABCD4AE19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4" y="720255"/>
            <a:ext cx="1998584" cy="26647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217D87-DE93-B8AC-E322-87AC738EB0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65" y="720255"/>
            <a:ext cx="1998585" cy="2664779"/>
          </a:xfrm>
          <a:prstGeom prst="rect">
            <a:avLst/>
          </a:prstGeom>
        </p:spPr>
      </p:pic>
      <p:pic>
        <p:nvPicPr>
          <p:cNvPr id="8" name="Объект 6">
            <a:extLst>
              <a:ext uri="{FF2B5EF4-FFF2-40B4-BE49-F238E27FC236}">
                <a16:creationId xmlns:a16="http://schemas.microsoft.com/office/drawing/2014/main" id="{438E1BAE-A22E-9D29-19FF-A1F64CB44D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59" y="720255"/>
            <a:ext cx="2008701" cy="2678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1B0410-10C5-C9F9-CDED-B16683601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868" y="3621011"/>
            <a:ext cx="3479382" cy="2609536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632C8C-312C-8252-A5E1-1C68C0686EE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7"/>
          <a:stretch>
            <a:fillRect/>
          </a:stretch>
        </p:blipFill>
        <p:spPr>
          <a:xfrm>
            <a:off x="467544" y="3471811"/>
            <a:ext cx="2142462" cy="28566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746D29-98C6-36C9-3074-8DDC1667A9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3698" y="3331475"/>
            <a:ext cx="224771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20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C59082-9AE8-5C66-9139-FF0A9730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260648"/>
            <a:ext cx="8083296" cy="7060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Применение фосфорных боеприпасов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7A5EAF2-781A-368D-A878-97AEA35D1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58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8E070A-4A58-C3A6-2317-BDEFE948719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65490" y="908720"/>
            <a:ext cx="3801885" cy="28328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EE26AC-634A-3AD8-F855-C68FF04C9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474" y="1458182"/>
            <a:ext cx="3542083" cy="4724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7C1445-9050-D967-17D1-58D12F2CE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671" y="3820586"/>
            <a:ext cx="3801885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845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7931F-08AD-794A-69B8-77B1088A9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Заключение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D5D9618-E36C-59B1-DD72-FE673EC32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59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2F9394-9E91-03D0-2F90-2643352DFC6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700808"/>
            <a:ext cx="8496944" cy="482453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b="1" dirty="0"/>
              <a:t>Тактика </a:t>
            </a:r>
            <a:r>
              <a:rPr lang="en-US" sz="2000" b="1" dirty="0"/>
              <a:t>DC</a:t>
            </a:r>
            <a:r>
              <a:rPr lang="ru-RU" sz="2000" b="1" dirty="0"/>
              <a:t> является не «мероприятием отчаяния» в лечении крайне тяжелых раненых, а общей стратегией оказания хирургической помощи при тяжелых ранениях. Эти представления должны учитываться при планировании лечебно-эвакуационных мероприятий.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b="1" dirty="0"/>
              <a:t>Тактика </a:t>
            </a:r>
            <a:r>
              <a:rPr lang="en-US" sz="2000" b="1" dirty="0"/>
              <a:t>DC </a:t>
            </a:r>
            <a:r>
              <a:rPr lang="ru-RU" sz="2000" b="1" dirty="0"/>
              <a:t>на этапе квалифицированной медицинской помощи осуществляется главным образом по медико-тактическим показаниям (при массовом поступлении раненых, дефиците медицинского персонала, операционных столов, препаратов крови, инструментария и т.д.). Она заключается в применении в передовых медицинских пунктах сокращенных неотложных и срочных оперативных вмешательств с запланированными повторными операциями после эвакуации раненых (после их стабилизации в передовые многопрофильные госпитали).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B21D9-CFE5-A5F6-B325-45147D228172}"/>
              </a:ext>
            </a:extLst>
          </p:cNvPr>
          <p:cNvSpPr txBox="1"/>
          <p:nvPr/>
        </p:nvSpPr>
        <p:spPr>
          <a:xfrm>
            <a:off x="4283968" y="694556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«Обстоятельства переменчивы, принципы – никогда!</a:t>
            </a:r>
          </a:p>
          <a:p>
            <a:pPr algn="r"/>
            <a:r>
              <a:rPr lang="ru-RU" i="1" dirty="0"/>
              <a:t>Оноре де Бальзак</a:t>
            </a:r>
          </a:p>
        </p:txBody>
      </p:sp>
    </p:spTree>
    <p:extLst>
      <p:ext uri="{BB962C8B-B14F-4D97-AF65-F5344CB8AC3E}">
        <p14:creationId xmlns:p14="http://schemas.microsoft.com/office/powerpoint/2010/main" val="2107908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4F3073E-71AE-0070-DCB4-13774B00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163EC0-F77E-E15D-D86E-9880191E497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19672" y="3779378"/>
            <a:ext cx="7124328" cy="2601950"/>
          </a:xfrm>
        </p:spPr>
        <p:txBody>
          <a:bodyPr/>
          <a:lstStyle/>
          <a:p>
            <a:r>
              <a:rPr lang="ru-RU" sz="2000" b="1" dirty="0"/>
              <a:t>«Главная задача врача на войне – спасение жизни раненых и пострадавших. Особенность военно-полевой хирургии – это хорошая хирургия в плохих условиях. И главной задачей этой хирургии является организация…».</a:t>
            </a:r>
          </a:p>
          <a:p>
            <a:pPr marL="0" indent="0" algn="r">
              <a:buNone/>
            </a:pPr>
            <a:endParaRPr lang="ru-RU" sz="2400" dirty="0"/>
          </a:p>
          <a:p>
            <a:pPr marL="0" indent="0" algn="r">
              <a:buNone/>
            </a:pPr>
            <a:r>
              <a:rPr lang="ru-RU" sz="2000" b="1" dirty="0"/>
              <a:t>Н.И. Пирогов (1810-1881гг.)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AA1B4-3D82-B7BA-925F-773CF9E04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5" y="190500"/>
            <a:ext cx="5976664" cy="336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0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B3E49-5F68-7D3F-AD10-8E23398F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392" y="260648"/>
            <a:ext cx="7859216" cy="7060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Заключение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3BD4CA8-BD56-85DB-3763-A2A126BAB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60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3CBC48-287D-5C97-44E3-3B6884AECCC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74904" y="1024569"/>
            <a:ext cx="8496944" cy="5630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3. </a:t>
            </a:r>
            <a:r>
              <a:rPr lang="ru-RU" sz="2400" b="1" dirty="0"/>
              <a:t>На этапе специализированной медицинской помощи тактика </a:t>
            </a:r>
            <a:r>
              <a:rPr lang="en-US" sz="2400" b="1" dirty="0"/>
              <a:t>DC</a:t>
            </a:r>
            <a:r>
              <a:rPr lang="ru-RU" sz="2400" b="1" dirty="0"/>
              <a:t> при первичном поступлении раненых применяется по жизненным показаниям, при критическом состоянии раненых на пределе физиологических возможностей, препятствующем выполнению полного объема необходимых хирургических вмешательств, либо при наличии анатомически тяжелого и трудно устранимого повреждения.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FF0000"/>
                </a:solidFill>
              </a:rPr>
              <a:t>4. </a:t>
            </a:r>
            <a:r>
              <a:rPr lang="ru-RU" sz="2400" b="1" dirty="0"/>
              <a:t>Для применения тактики </a:t>
            </a:r>
            <a:r>
              <a:rPr lang="en-US" sz="2400" b="1" dirty="0"/>
              <a:t>DC</a:t>
            </a:r>
            <a:r>
              <a:rPr lang="ru-RU" sz="2400" b="1" dirty="0"/>
              <a:t> на этапах медицинской эвакуации необходима специальная подготовка врачей по выполнению сокращенных объемов оперативных вмешательств, а так же анестезиологическому и </a:t>
            </a:r>
            <a:r>
              <a:rPr lang="ru-RU" sz="2400" b="1" dirty="0" err="1"/>
              <a:t>реаниматологическому</a:t>
            </a:r>
            <a:r>
              <a:rPr lang="ru-RU" sz="2400" b="1" dirty="0"/>
              <a:t> обеспечению раненых.</a:t>
            </a:r>
          </a:p>
          <a:p>
            <a:pPr marL="0" indent="0">
              <a:buNone/>
            </a:pP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898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3DB96-E5ED-A1F9-91D7-DB4BFF6C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67431"/>
            <a:ext cx="7772400" cy="563562"/>
          </a:xfrm>
        </p:spPr>
        <p:txBody>
          <a:bodyPr>
            <a:no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Литература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F0F9576-D2C7-E31C-3245-E8C2BBA9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61</a:t>
            </a:fld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2BE24E4-548F-C8BF-A39F-4D237918449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78212" y="1943883"/>
            <a:ext cx="2471694" cy="350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73F948-AB51-BFD1-0560-D01ED4FD6980}"/>
              </a:ext>
            </a:extLst>
          </p:cNvPr>
          <p:cNvSpPr txBox="1"/>
          <p:nvPr/>
        </p:nvSpPr>
        <p:spPr>
          <a:xfrm>
            <a:off x="3851920" y="83820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/>
              <a:t>«От врачей и учителей требуют чудо, а если чудо свершится – этому никто не удивляется».</a:t>
            </a:r>
          </a:p>
          <a:p>
            <a:pPr algn="r"/>
            <a:r>
              <a:rPr lang="ru-RU" i="1" dirty="0"/>
              <a:t>Мария </a:t>
            </a:r>
            <a:r>
              <a:rPr lang="ru-RU" i="1" dirty="0" err="1"/>
              <a:t>Эбнер</a:t>
            </a:r>
            <a:r>
              <a:rPr lang="ru-RU" i="1" dirty="0"/>
              <a:t>-Эшенбах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7CAADC-6D51-4E9D-142C-40B4B8A9E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943883"/>
            <a:ext cx="2385200" cy="35098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EB00B9-E67F-2B67-BA22-B12636105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0162" y="1892166"/>
            <a:ext cx="2583676" cy="37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04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1901555-44E3-2D41-4FC8-5052A0DD9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62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0C9045-E6E0-EFB7-53CF-450A6436ACA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285456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«Молодой хирург, который не получил опыта лечения боевой травмы и не владеет навыками интенсивной терапии, не может считаться </a:t>
            </a:r>
            <a:r>
              <a:rPr lang="ru-RU" b="1" dirty="0" smtClean="0"/>
              <a:t>полностью обученным и </a:t>
            </a:r>
            <a:r>
              <a:rPr lang="ru-RU" b="1" dirty="0"/>
              <a:t>высококвалифицированным, он не готов к хирургической практике или </a:t>
            </a:r>
            <a:r>
              <a:rPr lang="ru-RU" b="1" dirty="0" smtClean="0"/>
              <a:t>дальнейшему узкоспециализированному обучению</a:t>
            </a:r>
            <a:r>
              <a:rPr lang="ru-RU" b="1" dirty="0"/>
              <a:t>».</a:t>
            </a:r>
            <a:br>
              <a:rPr lang="ru-RU" b="1" dirty="0"/>
            </a:br>
            <a:endParaRPr lang="ru-RU" b="1" dirty="0"/>
          </a:p>
          <a:p>
            <a:pPr marL="0" indent="0" algn="r">
              <a:buNone/>
            </a:pP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Trunkey 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19</a:t>
            </a:r>
            <a:r>
              <a:rPr lang="ru-RU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513747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75148-B0A7-1456-8DA5-51F31D1C5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01" y="317394"/>
            <a:ext cx="8709198" cy="56693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Виды современных ранящих агентов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7D05596-220E-D357-7DA3-DBF2AA600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C5B9C65-8EAD-05B5-8FA9-4F3F3049B329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99306" y="836712"/>
            <a:ext cx="3282671" cy="19468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6D06A9-83A2-7930-B1EB-651FB41E3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989855"/>
            <a:ext cx="3219170" cy="31594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B5B9B4-D6BC-84F5-CFF3-38FE5F57A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864737"/>
            <a:ext cx="3219170" cy="2883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4A5F6D-6655-7A67-D60B-9862F4BB5B61}"/>
              </a:ext>
            </a:extLst>
          </p:cNvPr>
          <p:cNvSpPr txBox="1"/>
          <p:nvPr/>
        </p:nvSpPr>
        <p:spPr>
          <a:xfrm>
            <a:off x="4067944" y="4199538"/>
            <a:ext cx="4608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Современные малокалиберные высокоскоростные пули (со смещенным центром тяжести) с начальной скоростью 900-950 м/с </a:t>
            </a:r>
            <a:r>
              <a:rPr lang="ru-RU" sz="2000" b="1" dirty="0" err="1"/>
              <a:t>с</a:t>
            </a:r>
            <a:r>
              <a:rPr lang="ru-RU" sz="2000" b="1" dirty="0"/>
              <a:t> эффектом опрокидывания, кувыркания и фрагментации в тканях.</a:t>
            </a:r>
          </a:p>
        </p:txBody>
      </p:sp>
    </p:spTree>
    <p:extLst>
      <p:ext uri="{BB962C8B-B14F-4D97-AF65-F5344CB8AC3E}">
        <p14:creationId xmlns:p14="http://schemas.microsoft.com/office/powerpoint/2010/main" val="872716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0575" y="476672"/>
            <a:ext cx="8997696" cy="1143000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Ранение конечностей заранее фрагментированными осколками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824D-56A4-4B47-B7C3-6525E93DBCC1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661507" name="Picture 3" descr="F:\совр. БХП 2014\DSCN75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829" y="2276872"/>
            <a:ext cx="4253971" cy="3190478"/>
          </a:xfrm>
          <a:prstGeom prst="rect">
            <a:avLst/>
          </a:prstGeom>
          <a:noFill/>
        </p:spPr>
      </p:pic>
      <p:pic>
        <p:nvPicPr>
          <p:cNvPr id="661508" name="Picture 4" descr="F:\совр. БХП 2014\DSCN75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199" y="2276872"/>
            <a:ext cx="4253971" cy="3190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49542" y="190500"/>
            <a:ext cx="8532948" cy="71095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Виды современных ранящих агентов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F823B-F569-4C80-8716-002222CB1F73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709634" name="Picture 2" descr="C:\Documents and Settings\Игорь\Рабочий стол\38777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1452"/>
            <a:ext cx="2295171" cy="2295171"/>
          </a:xfrm>
          <a:prstGeom prst="rect">
            <a:avLst/>
          </a:prstGeom>
          <a:noFill/>
        </p:spPr>
      </p:pic>
      <p:pic>
        <p:nvPicPr>
          <p:cNvPr id="709635" name="Picture 3" descr="C:\Documents and Settings\Игорь\Рабочий стол\38777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895560"/>
            <a:ext cx="3600400" cy="230695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C2B53-432B-D7A0-0900-B971505C4585}"/>
              </a:ext>
            </a:extLst>
          </p:cNvPr>
          <p:cNvSpPr txBox="1"/>
          <p:nvPr/>
        </p:nvSpPr>
        <p:spPr>
          <a:xfrm>
            <a:off x="1115616" y="3273601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Боеприпасы с обедненным ураном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045EEB-E88F-0535-273A-70774F044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75" y="3859827"/>
            <a:ext cx="4043794" cy="21276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C0CEDF-C6BC-A0B6-92D4-A758CDB2A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321" y="3806351"/>
            <a:ext cx="3937568" cy="2234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F57C53-9744-D091-5E76-F4DFDB18D7C2}"/>
              </a:ext>
            </a:extLst>
          </p:cNvPr>
          <p:cNvSpPr txBox="1"/>
          <p:nvPr/>
        </p:nvSpPr>
        <p:spPr>
          <a:xfrm>
            <a:off x="2951820" y="610152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Экспансивная пуля</a:t>
            </a:r>
          </a:p>
        </p:txBody>
      </p:sp>
    </p:spTree>
    <p:extLst>
      <p:ext uri="{BB962C8B-B14F-4D97-AF65-F5344CB8AC3E}">
        <p14:creationId xmlns:p14="http://schemas.microsoft.com/office/powerpoint/2010/main" val="17715874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4267</TotalTime>
  <Words>3424</Words>
  <Application>Microsoft Office PowerPoint</Application>
  <PresentationFormat>Экран (4:3)</PresentationFormat>
  <Paragraphs>527</Paragraphs>
  <Slides>62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3" baseType="lpstr">
      <vt:lpstr>SimSun</vt:lpstr>
      <vt:lpstr>Arial</vt:lpstr>
      <vt:lpstr>Calibri</vt:lpstr>
      <vt:lpstr>Cambria</vt:lpstr>
      <vt:lpstr>Franklin Gothic Book</vt:lpstr>
      <vt:lpstr>Perpetua</vt:lpstr>
      <vt:lpstr>Times New Roman</vt:lpstr>
      <vt:lpstr>Trebuchet MS</vt:lpstr>
      <vt:lpstr>Wingdings</vt:lpstr>
      <vt:lpstr>Wingdings 2</vt:lpstr>
      <vt:lpstr>Справедливость</vt:lpstr>
      <vt:lpstr>Презентация PowerPoint</vt:lpstr>
      <vt:lpstr>Презентация PowerPoint</vt:lpstr>
      <vt:lpstr>Боевая хирургическая травма </vt:lpstr>
      <vt:lpstr>Боевая хирургическая травма</vt:lpstr>
      <vt:lpstr>Презентация PowerPoint</vt:lpstr>
      <vt:lpstr>Презентация PowerPoint</vt:lpstr>
      <vt:lpstr>Виды современных ранящих агентов</vt:lpstr>
      <vt:lpstr>Ранение конечностей заранее фрагментированными осколками</vt:lpstr>
      <vt:lpstr>Виды современных ранящих агентов</vt:lpstr>
      <vt:lpstr>Презентация PowerPoint</vt:lpstr>
      <vt:lpstr>Физико-математическая модель механизма формирования огнестрельного ранения </vt:lpstr>
      <vt:lpstr>Структура сферы поражения, создаваемой огнестрельным снарядом в объекте </vt:lpstr>
      <vt:lpstr>Особенности современной огнестрельной раны</vt:lpstr>
      <vt:lpstr>Микроскопическая картина дистантных повреждений органов при пулевом ранении</vt:lpstr>
      <vt:lpstr>Современные мины </vt:lpstr>
      <vt:lpstr>Минно-взрывные ранения</vt:lpstr>
      <vt:lpstr>Тяжесть повреждений при взрыве зависит от мощности заряда</vt:lpstr>
      <vt:lpstr>Характер повреждений при взрыве</vt:lpstr>
      <vt:lpstr>Минно-взрывная боевая патология</vt:lpstr>
      <vt:lpstr>Механизм повреждающего действия современных ранящих снарядов</vt:lpstr>
      <vt:lpstr>Изменение соотношения боевой травмы военнослужащих и гражданского населения</vt:lpstr>
      <vt:lpstr>Презентация PowerPoint</vt:lpstr>
      <vt:lpstr>изучение СОВРЕМЕННОЙ боевой ХИРУРГИЧЕСКОЙ травмы и разработка методов ее лечения</vt:lpstr>
      <vt:lpstr>Травматическая болезнь и общий адаптационный синдром</vt:lpstr>
      <vt:lpstr>Патофизиология огнестрельной травмы</vt:lpstr>
      <vt:lpstr>Патофизиология огнестрельной травмы</vt:lpstr>
      <vt:lpstr>Шкалы тяжести огнестрельной травмы</vt:lpstr>
      <vt:lpstr>Характеристика санитарных потерь в военных конфликтах</vt:lpstr>
      <vt:lpstr>Презентация PowerPoint</vt:lpstr>
      <vt:lpstr>Сравнение различных военных конфликтов по характеру повреждений (%)</vt:lpstr>
      <vt:lpstr>Презентация PowerPoint</vt:lpstr>
      <vt:lpstr>Презентация PowerPoint</vt:lpstr>
      <vt:lpstr>Презентация PowerPoint</vt:lpstr>
      <vt:lpstr>Частота повреждений отдельных частей тела при сочетанной механической травме</vt:lpstr>
      <vt:lpstr>Становление тактики Damage Control</vt:lpstr>
      <vt:lpstr>Этапы тактики Damage Control</vt:lpstr>
      <vt:lpstr>Показания к Damage Control – спасение жизни</vt:lpstr>
      <vt:lpstr>Основы DCR (Damage Control Resuscitation)</vt:lpstr>
      <vt:lpstr>Тактика DCR ориентирована на физиологию пострадавшего, а не на анатомию повреждений!</vt:lpstr>
      <vt:lpstr>Догоспитальный Damage Control </vt:lpstr>
      <vt:lpstr>Совершенствование оказания догоспитальной помощи раненым</vt:lpstr>
      <vt:lpstr>Медицинская сортировка</vt:lpstr>
      <vt:lpstr>Формулировка корректного диагноза и жизнеугрожающие последствия огнестрельных ранений</vt:lpstr>
      <vt:lpstr>Damage Control при травмах и ранениях головы</vt:lpstr>
      <vt:lpstr>Damage Control при травмах и ранениях головы</vt:lpstr>
      <vt:lpstr>Damage Control при травмах и ранениях шеи</vt:lpstr>
      <vt:lpstr>Damage Control при травмах и ранениях шеи</vt:lpstr>
      <vt:lpstr>Damage Control при травмах и ранениях груди</vt:lpstr>
      <vt:lpstr>Damage Control при травмах и ранениях груди</vt:lpstr>
      <vt:lpstr>Damage Control при травмах и ранениях живота</vt:lpstr>
      <vt:lpstr>Damage Control при травмах и ранениях живота</vt:lpstr>
      <vt:lpstr>Damage Control при травмах и ранениях таза</vt:lpstr>
      <vt:lpstr>Damage Control при травмах и ранениях таза</vt:lpstr>
      <vt:lpstr>Damage Control при травмах и ранениях конечностей</vt:lpstr>
      <vt:lpstr>Damage Control при травмах и ранениях конечностей</vt:lpstr>
      <vt:lpstr>Обширные повреждения кожного покрова и мягких тканей</vt:lpstr>
      <vt:lpstr>Обширные повреждения кожного покрова и мягких тканей</vt:lpstr>
      <vt:lpstr>Применение фосфорных боеприпасов</vt:lpstr>
      <vt:lpstr>Заключение</vt:lpstr>
      <vt:lpstr>Заключение</vt:lpstr>
      <vt:lpstr>Литература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проблемы оказания хирургической помощи  при политравме</dc:title>
  <dc:creator>Александр ЛЕВЧУК</dc:creator>
  <cp:lastModifiedBy>Александр</cp:lastModifiedBy>
  <cp:revision>296</cp:revision>
  <dcterms:modified xsi:type="dcterms:W3CDTF">2022-05-23T17:59:36Z</dcterms:modified>
</cp:coreProperties>
</file>