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97B0-18DA-4916-B996-7EF931AD643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3848-3405-402B-A24B-B39550058C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97B0-18DA-4916-B996-7EF931AD643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3848-3405-402B-A24B-B39550058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97B0-18DA-4916-B996-7EF931AD643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3848-3405-402B-A24B-B39550058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97B0-18DA-4916-B996-7EF931AD643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3848-3405-402B-A24B-B39550058C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97B0-18DA-4916-B996-7EF931AD643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3848-3405-402B-A24B-B39550058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97B0-18DA-4916-B996-7EF931AD643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3848-3405-402B-A24B-B39550058C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97B0-18DA-4916-B996-7EF931AD643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3848-3405-402B-A24B-B39550058C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97B0-18DA-4916-B996-7EF931AD643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3848-3405-402B-A24B-B39550058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97B0-18DA-4916-B996-7EF931AD643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3848-3405-402B-A24B-B39550058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97B0-18DA-4916-B996-7EF931AD643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3848-3405-402B-A24B-B39550058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97B0-18DA-4916-B996-7EF931AD643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3848-3405-402B-A24B-B39550058C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A797B0-18DA-4916-B996-7EF931AD643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853848-3405-402B-A24B-B39550058C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532440" cy="3558257"/>
          </a:xfrm>
        </p:spPr>
        <p:txBody>
          <a:bodyPr>
            <a:normAutofit/>
          </a:bodyPr>
          <a:lstStyle/>
          <a:p>
            <a:pPr marL="18288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263" y="476672"/>
            <a:ext cx="85689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Times New Roman"/>
                <a:ea typeface="Calibri"/>
                <a:cs typeface="Times New Roman"/>
              </a:rPr>
              <a:t>ПРОГНОЗ ИСХОДА ПЕРИТОНИТА</a:t>
            </a:r>
            <a:br>
              <a:rPr lang="ru-RU" sz="5400" b="1" dirty="0">
                <a:latin typeface="Times New Roman"/>
                <a:ea typeface="Calibri"/>
                <a:cs typeface="Times New Roman"/>
              </a:rPr>
            </a:br>
            <a:endParaRPr lang="ru-RU" sz="54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Обзор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литературы. </a:t>
            </a:r>
            <a:br>
              <a:rPr lang="ru-RU" sz="2800" b="1" dirty="0"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atin typeface="Times New Roman"/>
                <a:ea typeface="Calibri"/>
                <a:cs typeface="Times New Roman"/>
              </a:rPr>
              <a:t>Н. В. Лебедев [и др.] // Новости хирургии. - 2021.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–</a:t>
            </a:r>
          </a:p>
          <a:p>
            <a:pPr algn="ctr"/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Т. 29, № 5. - С. 558-564.</a:t>
            </a: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  <a:ea typeface="Calibri"/>
                <a:cs typeface="Times New Roman"/>
              </a:rPr>
              <a:t/>
            </a:r>
            <a:b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  <a:ea typeface="Calibri"/>
                <a:cs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92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73616" cy="5760640"/>
          </a:xfrm>
        </p:spPr>
        <p:txBody>
          <a:bodyPr>
            <a:normAutofit/>
          </a:bodyPr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7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Специалисты Всемирного общества неотложной хирургии –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WSES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разработали новую шкалу тяжести сепсиса для пациентов со сложными </a:t>
            </a:r>
            <a:r>
              <a:rPr lang="ru-RU" sz="2700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интраабдоминальными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инфекциями, включающие признаки при поступлении.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7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Система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WSES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состоит из трех показателей: состояния при поступлении, происхождения </a:t>
            </a:r>
            <a:r>
              <a:rPr lang="ru-RU" sz="2700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интраабдоминальной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инфекции, отсрочки оперативного вмешательства</a:t>
            </a:r>
            <a:r>
              <a:rPr lang="ru-RU" sz="27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0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Шкала 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WSES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8615808" cy="35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93" y="4511866"/>
            <a:ext cx="9073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Прогнозируемая летальность шкалы </a:t>
            </a:r>
            <a:r>
              <a:rPr lang="en-US" sz="1400" dirty="0" smtClean="0">
                <a:effectLst/>
                <a:latin typeface="Times New Roman"/>
                <a:ea typeface="Calibri"/>
                <a:cs typeface="Times New Roman"/>
              </a:rPr>
              <a:t>WSES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при сумме баллов: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0 – 3 – 0,63%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4 – 6 баллов – 6,3%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7 и более – 41,7%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9 и более -55,5%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11 и более – 68Ю2%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13 и более – 80,9%</a:t>
            </a:r>
            <a:endParaRPr lang="ru-RU" sz="1400" dirty="0">
              <a:ea typeface="Calibri"/>
              <a:cs typeface="Times New Roman"/>
            </a:endParaRPr>
          </a:p>
          <a:p>
            <a:pPr algn="just"/>
            <a:r>
              <a:rPr lang="en-US" sz="1400" dirty="0" smtClean="0">
                <a:effectLst/>
                <a:latin typeface="Times New Roman"/>
                <a:ea typeface="Calibri"/>
                <a:cs typeface="Times New Roman"/>
              </a:rPr>
              <a:t>WSEW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рекомендовал использовать эту шкалу для пациентов со сложными внутрибрюшными инфекциями на глобальном уровне.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20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Система СПП (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SPP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) основана на оценки трех основных факторов перитонита: 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- наличие или отсутствие абдоминального сепсиса;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- патологические изменения в брюшной полости;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- степень выраженности сопутствующих заболеваний.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296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6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20680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Прогнозируемая шкалой СПП летальность при сумме баллов 0 – 3 баллов – 0,48%; 4 – 6 – 15%; 7 – 10 – 41,2%; 11 – 14 – 75%; 15 и более – 100%.</a:t>
            </a:r>
            <a: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Выявлена высокая надежность прогноза СПП.</a:t>
            </a:r>
            <a: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5818658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Таким образом, рассматриваемые системы оценки прогноза исходов перитонита показали высокую надежность.</a:t>
            </a:r>
            <a: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Но ни одна из них не может полностью удовлетворить хирургов и создание новой системы тяжести перитонитов является актуальной проблемой для развития неотложной хирургии.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96944" cy="5976664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Несмотря  на разработку и внедрение в практику новых методов диагностики и лечения, летальность при распространенном перитоните остается неизменной и варьирует от 4,5 до 58% и выше.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 перитонита зависит от совокупности факторов связанных как с особенностями самого пациента, так и с особенностями диагностических и лечебных вмешательств.</a:t>
            </a: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765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Существует несколько </a:t>
            </a:r>
            <a:r>
              <a:rPr lang="ru-RU" sz="4000" b="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общеклинических и специфических систем прогноза исхода перитонита, которые способствуют раннему прогнозированию результатов лечения, однако ни одна из них не 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работает удовлетворительно</a:t>
            </a:r>
            <a:r>
              <a:rPr lang="ru-RU" sz="4000" b="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32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26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1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Одной из наиболее популярных систем прогноза перитонитов является общеклиническая шкала </a:t>
            </a:r>
            <a:r>
              <a:rPr lang="en-US" sz="31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APACHE II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, включающая клинические и лабораторные показатели.</a:t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31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Ряд авторов видят преимущество </a:t>
            </a:r>
            <a:r>
              <a:rPr lang="en-US" sz="31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APACHE II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в том, что оценка тяжести состояния и прогноз исхода заболевания могут быть выполнены до операции.</a:t>
            </a:r>
            <a: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1898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Схема шкалы 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APACHE II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8" y="836711"/>
            <a:ext cx="7474981" cy="582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2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Однако в выборе хирургической тактики лечение больного перитонитом шкала 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APACHE II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мало пригодна, поскольку не учитывает патологические изменения в брюшной полости и причину перитонита.</a:t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Расчет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параметров  шкалы трудоемкий и определение отдельных показателей возможно только в крупных лечебных учреждениях.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МР</a:t>
            </a:r>
            <a:r>
              <a:rPr lang="en-US" sz="4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– в настоящее время наиболее часто используемая система для прогноза исхода перитонита, а в некоторых случаях и для определения хирургической тактики лечения.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MPI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является надежным маркером для оценки тяжести и прогноза </a:t>
            </a:r>
            <a:r>
              <a:rPr lang="ru-RU" sz="40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интраабдоминальной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инфекции.</a:t>
            </a:r>
            <a:r>
              <a:rPr lang="ru-RU" sz="4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658535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700" dirty="0">
                <a:solidFill>
                  <a:schemeClr val="tx1"/>
                </a:solidFill>
                <a:effectLst/>
              </a:rPr>
              <a:t>Факторы  шкалы  </a:t>
            </a:r>
            <a:r>
              <a:rPr lang="en-US" sz="2700" dirty="0">
                <a:solidFill>
                  <a:schemeClr val="tx1"/>
                </a:solidFill>
                <a:effectLst/>
              </a:rPr>
              <a:t>MPI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663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Мангеймский</a:t>
            </a: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индекс перитонита</a:t>
            </a:r>
            <a:endParaRPr lang="ru-RU" sz="3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8186"/>
            <a:ext cx="8568952" cy="484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9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1206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Однако при одних и тех же параметрах оценки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MPI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– смертельные исходы наступают с различной вероятностью – достигая 50%.</a:t>
            </a:r>
            <a: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Поэтому для оценки результатов лечения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MPI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 можно использовать только у больных с одинаковой причиной развития перитонита.</a:t>
            </a:r>
            <a: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331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Существует несколько общеклинических и специфических систем прогноза исхода перитонита, которые способствуют раннему прогнозированию результатов лечения, однако ни одна из них не работает удовлетворительно.  </vt:lpstr>
      <vt:lpstr>Одной из наиболее популярных систем прогноза перитонитов является общеклиническая шкала APACHE II, включающая клинические и лабораторные показатели.  Ряд авторов видят преимущество APACHE II в том, что оценка тяжести состояния и прогноз исхода заболевания могут быть выполнены до операции. </vt:lpstr>
      <vt:lpstr>Схема шкалы APACHE II</vt:lpstr>
      <vt:lpstr>Однако в выборе хирургической тактики лечение больного перитонитом шкала APACHE II мало пригодна, поскольку не учитывает патологические изменения в брюшной полости и причину перитонита.  Расчет параметров  шкалы трудоемкий и определение отдельных показателей возможно только в крупных лечебных учреждениях.</vt:lpstr>
      <vt:lpstr>МРI – в настоящее время наиболее часто используемая система для прогноза исхода перитонита, а в некоторых случаях и для определения хирургической тактики лечения.  MPI является надежным маркером для оценки тяжести и прогноза интраабдоминальной инфекции. </vt:lpstr>
      <vt:lpstr>Факторы  шкалы  MPI </vt:lpstr>
      <vt:lpstr>Однако при одних и тех же параметрах оценки MPI – смертельные исходы наступают с различной вероятностью – достигая 50%. Поэтому для оценки результатов лечения MPI можно использовать только у больных с одинаковой причиной развития перитонита. </vt:lpstr>
      <vt:lpstr>Специалисты Всемирного общества неотложной хирургии – WSES разработали новую шкалу тяжести сепсиса для пациентов со сложными интраабдоминальными инфекциями, включающие признаки при поступлении.  Система WSES состоит из трех показателей: состояния при поступлении, происхождения интраабдоминальной инфекции, отсрочки оперативного вмешательства. </vt:lpstr>
      <vt:lpstr>Шкала WSES </vt:lpstr>
      <vt:lpstr>Система СПП (SPP) основана на оценки трех основных факторов перитонита:  - наличие или отсутствие абдоминального сепсиса; - патологические изменения в брюшной полости; - степень выраженности сопутствующих заболеваний. </vt:lpstr>
      <vt:lpstr>Прогнозируемая шкалой СПП летальность при сумме баллов 0 – 3 баллов – 0,48%; 4 – 6 – 15%; 7 – 10 – 41,2%; 11 – 14 – 75%; 15 и более – 100%. Выявлена высокая надежность прогноза СПП. </vt:lpstr>
      <vt:lpstr>Таким образом, рассматриваемые системы оценки прогноза исходов перитонита показали высокую надежность. Но ни одна из них не может полностью удовлетворить хирургов и создание новой системы тяжести перитонитов является актуальной проблемой для развития неотложной хирургии.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 ИСХОДА ПЕРИТОНИТА Обзор литературы.  Н. В. Лебедев [и др.] // Новости хирургии. - 2021. - Т. 29, № 5. - С. 558-564.</dc:title>
  <dc:creator>ФПО</dc:creator>
  <cp:lastModifiedBy>ФПО</cp:lastModifiedBy>
  <cp:revision>6</cp:revision>
  <dcterms:created xsi:type="dcterms:W3CDTF">2022-04-25T06:49:49Z</dcterms:created>
  <dcterms:modified xsi:type="dcterms:W3CDTF">2022-04-25T08:10:52Z</dcterms:modified>
</cp:coreProperties>
</file>