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71" r:id="rId2"/>
    <p:sldId id="311" r:id="rId3"/>
    <p:sldId id="309" r:id="rId4"/>
    <p:sldId id="31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7" r:id="rId13"/>
    <p:sldId id="294" r:id="rId14"/>
    <p:sldId id="295" r:id="rId15"/>
    <p:sldId id="296" r:id="rId16"/>
    <p:sldId id="297" r:id="rId17"/>
    <p:sldId id="300" r:id="rId18"/>
    <p:sldId id="298" r:id="rId19"/>
    <p:sldId id="301" r:id="rId20"/>
    <p:sldId id="302" r:id="rId21"/>
    <p:sldId id="279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Николаева" initials="ДН" lastIdx="1" clrIdx="0">
    <p:extLst>
      <p:ext uri="{19B8F6BF-5375-455C-9EA6-DF929625EA0E}">
        <p15:presenceInfo xmlns:p15="http://schemas.microsoft.com/office/powerpoint/2012/main" userId="aecae0cf00e9e8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 Николаева" userId="aecae0cf00e9e870" providerId="LiveId" clId="{D40706FC-272A-4411-BDA7-2107A5C33828}"/>
    <pc:docChg chg="undo custSel addSld delSld modSld sldOrd">
      <pc:chgData name="Дарья Николаева" userId="aecae0cf00e9e870" providerId="LiveId" clId="{D40706FC-272A-4411-BDA7-2107A5C33828}" dt="2024-01-22T18:29:40.309" v="647" actId="1076"/>
      <pc:docMkLst>
        <pc:docMk/>
      </pc:docMkLst>
      <pc:sldChg chg="addSp modSp mod">
        <pc:chgData name="Дарья Николаева" userId="aecae0cf00e9e870" providerId="LiveId" clId="{D40706FC-272A-4411-BDA7-2107A5C33828}" dt="2024-01-22T16:31:50.011" v="13" actId="1076"/>
        <pc:sldMkLst>
          <pc:docMk/>
          <pc:sldMk cId="3011301324" sldId="261"/>
        </pc:sldMkLst>
        <pc:spChg chg="mod">
          <ac:chgData name="Дарья Николаева" userId="aecae0cf00e9e870" providerId="LiveId" clId="{D40706FC-272A-4411-BDA7-2107A5C33828}" dt="2024-01-22T16:29:37.697" v="1" actId="20577"/>
          <ac:spMkLst>
            <pc:docMk/>
            <pc:sldMk cId="3011301324" sldId="261"/>
            <ac:spMk id="3" creationId="{8B9080D8-99AB-AFC7-55C7-470AEAA6EEA3}"/>
          </ac:spMkLst>
        </pc:spChg>
        <pc:spChg chg="mod">
          <ac:chgData name="Дарья Николаева" userId="aecae0cf00e9e870" providerId="LiveId" clId="{D40706FC-272A-4411-BDA7-2107A5C33828}" dt="2024-01-22T16:30:02.128" v="8" actId="20577"/>
          <ac:spMkLst>
            <pc:docMk/>
            <pc:sldMk cId="3011301324" sldId="261"/>
            <ac:spMk id="17" creationId="{7346B04A-A3D5-5F78-C082-1FBAB426ED14}"/>
          </ac:spMkLst>
        </pc:spChg>
        <pc:picChg chg="add mod">
          <ac:chgData name="Дарья Николаева" userId="aecae0cf00e9e870" providerId="LiveId" clId="{D40706FC-272A-4411-BDA7-2107A5C33828}" dt="2024-01-22T16:31:50.011" v="13" actId="1076"/>
          <ac:picMkLst>
            <pc:docMk/>
            <pc:sldMk cId="3011301324" sldId="261"/>
            <ac:picMk id="6" creationId="{0B831CCC-AA50-05CD-A44B-023258530357}"/>
          </ac:picMkLst>
        </pc:picChg>
        <pc:picChg chg="mod">
          <ac:chgData name="Дарья Николаева" userId="aecae0cf00e9e870" providerId="LiveId" clId="{D40706FC-272A-4411-BDA7-2107A5C33828}" dt="2024-01-22T16:31:46.403" v="12" actId="1076"/>
          <ac:picMkLst>
            <pc:docMk/>
            <pc:sldMk cId="3011301324" sldId="261"/>
            <ac:picMk id="23" creationId="{D9212786-C27F-888D-8F0D-55D222DC9748}"/>
          </ac:picMkLst>
        </pc:picChg>
      </pc:sldChg>
      <pc:sldChg chg="addSp delSp modSp mod ord">
        <pc:chgData name="Дарья Николаева" userId="aecae0cf00e9e870" providerId="LiveId" clId="{D40706FC-272A-4411-BDA7-2107A5C33828}" dt="2024-01-22T17:15:33.697" v="221" actId="14100"/>
        <pc:sldMkLst>
          <pc:docMk/>
          <pc:sldMk cId="2768343617" sldId="275"/>
        </pc:sldMkLst>
        <pc:spChg chg="mod">
          <ac:chgData name="Дарья Николаева" userId="aecae0cf00e9e870" providerId="LiveId" clId="{D40706FC-272A-4411-BDA7-2107A5C33828}" dt="2024-01-22T17:14:29.365" v="213" actId="1076"/>
          <ac:spMkLst>
            <pc:docMk/>
            <pc:sldMk cId="2768343617" sldId="275"/>
            <ac:spMk id="6" creationId="{CD0EE88A-68AD-E843-CDF5-CD067FB2D5AF}"/>
          </ac:spMkLst>
        </pc:spChg>
        <pc:spChg chg="add mod">
          <ac:chgData name="Дарья Николаева" userId="aecae0cf00e9e870" providerId="LiveId" clId="{D40706FC-272A-4411-BDA7-2107A5C33828}" dt="2024-01-22T17:15:18.517" v="219" actId="1076"/>
          <ac:spMkLst>
            <pc:docMk/>
            <pc:sldMk cId="2768343617" sldId="275"/>
            <ac:spMk id="12" creationId="{B47B9252-A15A-77B0-0734-EAF4A1118D94}"/>
          </ac:spMkLst>
        </pc:spChg>
        <pc:spChg chg="add mod">
          <ac:chgData name="Дарья Николаева" userId="aecae0cf00e9e870" providerId="LiveId" clId="{D40706FC-272A-4411-BDA7-2107A5C33828}" dt="2024-01-22T17:14:36.349" v="215" actId="1076"/>
          <ac:spMkLst>
            <pc:docMk/>
            <pc:sldMk cId="2768343617" sldId="275"/>
            <ac:spMk id="14" creationId="{9225A2F3-EE24-978D-55CC-61BF0ABA442D}"/>
          </ac:spMkLst>
        </pc:spChg>
        <pc:picChg chg="del">
          <ac:chgData name="Дарья Николаева" userId="aecae0cf00e9e870" providerId="LiveId" clId="{D40706FC-272A-4411-BDA7-2107A5C33828}" dt="2024-01-22T17:02:52.536" v="152" actId="478"/>
          <ac:picMkLst>
            <pc:docMk/>
            <pc:sldMk cId="2768343617" sldId="275"/>
            <ac:picMk id="2" creationId="{BBBB4D3B-2494-4BC3-90B5-922B9032A51B}"/>
          </ac:picMkLst>
        </pc:picChg>
        <pc:picChg chg="mod">
          <ac:chgData name="Дарья Николаева" userId="aecae0cf00e9e870" providerId="LiveId" clId="{D40706FC-272A-4411-BDA7-2107A5C33828}" dt="2024-01-22T17:14:32.405" v="214" actId="1076"/>
          <ac:picMkLst>
            <pc:docMk/>
            <pc:sldMk cId="2768343617" sldId="275"/>
            <ac:picMk id="3" creationId="{CF49CF84-1B36-14D0-64C5-2F6E39D34160}"/>
          </ac:picMkLst>
        </pc:picChg>
        <pc:picChg chg="add mod">
          <ac:chgData name="Дарья Николаева" userId="aecae0cf00e9e870" providerId="LiveId" clId="{D40706FC-272A-4411-BDA7-2107A5C33828}" dt="2024-01-22T17:15:33.697" v="221" actId="14100"/>
          <ac:picMkLst>
            <pc:docMk/>
            <pc:sldMk cId="2768343617" sldId="275"/>
            <ac:picMk id="7" creationId="{B9983F56-2C64-7E17-8C3B-4810AB7C85EB}"/>
          </ac:picMkLst>
        </pc:picChg>
        <pc:picChg chg="del">
          <ac:chgData name="Дарья Николаева" userId="aecae0cf00e9e870" providerId="LiveId" clId="{D40706FC-272A-4411-BDA7-2107A5C33828}" dt="2024-01-22T17:15:24.730" v="220" actId="478"/>
          <ac:picMkLst>
            <pc:docMk/>
            <pc:sldMk cId="2768343617" sldId="275"/>
            <ac:picMk id="11" creationId="{198A940F-E055-6214-8B5D-6050E4BCD303}"/>
          </ac:picMkLst>
        </pc:picChg>
      </pc:sldChg>
      <pc:sldChg chg="modSp mod">
        <pc:chgData name="Дарья Николаева" userId="aecae0cf00e9e870" providerId="LiveId" clId="{D40706FC-272A-4411-BDA7-2107A5C33828}" dt="2024-01-22T17:18:05.853" v="226" actId="1076"/>
        <pc:sldMkLst>
          <pc:docMk/>
          <pc:sldMk cId="2225030938" sldId="276"/>
        </pc:sldMkLst>
        <pc:spChg chg="mod">
          <ac:chgData name="Дарья Николаева" userId="aecae0cf00e9e870" providerId="LiveId" clId="{D40706FC-272A-4411-BDA7-2107A5C33828}" dt="2024-01-22T17:18:00.099" v="225" actId="20577"/>
          <ac:spMkLst>
            <pc:docMk/>
            <pc:sldMk cId="2225030938" sldId="276"/>
            <ac:spMk id="5" creationId="{B31C29DB-6901-F71C-DE74-786F990C249E}"/>
          </ac:spMkLst>
        </pc:spChg>
        <pc:picChg chg="mod">
          <ac:chgData name="Дарья Николаева" userId="aecae0cf00e9e870" providerId="LiveId" clId="{D40706FC-272A-4411-BDA7-2107A5C33828}" dt="2024-01-22T17:18:05.853" v="226" actId="1076"/>
          <ac:picMkLst>
            <pc:docMk/>
            <pc:sldMk cId="2225030938" sldId="276"/>
            <ac:picMk id="15" creationId="{6A579980-6284-BB87-D5CD-1345D5B5C04B}"/>
          </ac:picMkLst>
        </pc:picChg>
      </pc:sldChg>
      <pc:sldChg chg="addSp delSp modSp mod">
        <pc:chgData name="Дарья Николаева" userId="aecae0cf00e9e870" providerId="LiveId" clId="{D40706FC-272A-4411-BDA7-2107A5C33828}" dt="2024-01-22T16:50:33.729" v="126" actId="1076"/>
        <pc:sldMkLst>
          <pc:docMk/>
          <pc:sldMk cId="803446400" sldId="280"/>
        </pc:sldMkLst>
        <pc:spChg chg="mod">
          <ac:chgData name="Дарья Николаева" userId="aecae0cf00e9e870" providerId="LiveId" clId="{D40706FC-272A-4411-BDA7-2107A5C33828}" dt="2024-01-22T16:42:50.187" v="85" actId="1076"/>
          <ac:spMkLst>
            <pc:docMk/>
            <pc:sldMk cId="803446400" sldId="280"/>
            <ac:spMk id="2" creationId="{0572A887-F6BD-0CAE-B923-7CBF238AC830}"/>
          </ac:spMkLst>
        </pc:spChg>
        <pc:spChg chg="mod">
          <ac:chgData name="Дарья Николаева" userId="aecae0cf00e9e870" providerId="LiveId" clId="{D40706FC-272A-4411-BDA7-2107A5C33828}" dt="2024-01-22T16:32:57.067" v="20" actId="1076"/>
          <ac:spMkLst>
            <pc:docMk/>
            <pc:sldMk cId="803446400" sldId="280"/>
            <ac:spMk id="3" creationId="{8B9080D8-99AB-AFC7-55C7-470AEAA6EEA3}"/>
          </ac:spMkLst>
        </pc:spChg>
        <pc:spChg chg="mod">
          <ac:chgData name="Дарья Николаева" userId="aecae0cf00e9e870" providerId="LiveId" clId="{D40706FC-272A-4411-BDA7-2107A5C33828}" dt="2024-01-22T16:40:20.842" v="68" actId="1076"/>
          <ac:spMkLst>
            <pc:docMk/>
            <pc:sldMk cId="803446400" sldId="280"/>
            <ac:spMk id="4" creationId="{A9D5F5EF-14C5-4D62-A08E-9A080EB397E6}"/>
          </ac:spMkLst>
        </pc:spChg>
        <pc:spChg chg="add mod">
          <ac:chgData name="Дарья Николаева" userId="aecae0cf00e9e870" providerId="LiveId" clId="{D40706FC-272A-4411-BDA7-2107A5C33828}" dt="2024-01-22T16:43:07.867" v="88" actId="1076"/>
          <ac:spMkLst>
            <pc:docMk/>
            <pc:sldMk cId="803446400" sldId="280"/>
            <ac:spMk id="5" creationId="{F59335E2-EC55-2326-51FE-37DC52A23461}"/>
          </ac:spMkLst>
        </pc:spChg>
        <pc:spChg chg="add del">
          <ac:chgData name="Дарья Николаева" userId="aecae0cf00e9e870" providerId="LiveId" clId="{D40706FC-272A-4411-BDA7-2107A5C33828}" dt="2024-01-22T16:35:58.350" v="38" actId="478"/>
          <ac:spMkLst>
            <pc:docMk/>
            <pc:sldMk cId="803446400" sldId="280"/>
            <ac:spMk id="6" creationId="{EFE712CE-53CF-7B84-A963-13F48F2176AE}"/>
          </ac:spMkLst>
        </pc:spChg>
        <pc:spChg chg="add mod">
          <ac:chgData name="Дарья Николаева" userId="aecae0cf00e9e870" providerId="LiveId" clId="{D40706FC-272A-4411-BDA7-2107A5C33828}" dt="2024-01-22T16:46:26.610" v="109" actId="1076"/>
          <ac:spMkLst>
            <pc:docMk/>
            <pc:sldMk cId="803446400" sldId="280"/>
            <ac:spMk id="7" creationId="{403B02A9-016B-E8EE-2398-0034E2B7F471}"/>
          </ac:spMkLst>
        </pc:spChg>
        <pc:spChg chg="mod">
          <ac:chgData name="Дарья Николаева" userId="aecae0cf00e9e870" providerId="LiveId" clId="{D40706FC-272A-4411-BDA7-2107A5C33828}" dt="2024-01-22T16:43:54.806" v="92" actId="20577"/>
          <ac:spMkLst>
            <pc:docMk/>
            <pc:sldMk cId="803446400" sldId="280"/>
            <ac:spMk id="14" creationId="{E632E0C4-DB25-19A3-AC2F-C83B194BDE7F}"/>
          </ac:spMkLst>
        </pc:spChg>
        <pc:spChg chg="mod">
          <ac:chgData name="Дарья Николаева" userId="aecae0cf00e9e870" providerId="LiveId" clId="{D40706FC-272A-4411-BDA7-2107A5C33828}" dt="2024-01-22T16:47:33.364" v="124" actId="255"/>
          <ac:spMkLst>
            <pc:docMk/>
            <pc:sldMk cId="803446400" sldId="280"/>
            <ac:spMk id="20" creationId="{91E9D4BC-1958-C963-BFB8-26DC6B5085DC}"/>
          </ac:spMkLst>
        </pc:spChg>
        <pc:picChg chg="mod">
          <ac:chgData name="Дарья Николаева" userId="aecae0cf00e9e870" providerId="LiveId" clId="{D40706FC-272A-4411-BDA7-2107A5C33828}" dt="2024-01-22T16:45:38.182" v="101" actId="1076"/>
          <ac:picMkLst>
            <pc:docMk/>
            <pc:sldMk cId="803446400" sldId="280"/>
            <ac:picMk id="9" creationId="{712211A1-E08C-279F-4A61-F8EF183E0F69}"/>
          </ac:picMkLst>
        </pc:picChg>
        <pc:picChg chg="mod">
          <ac:chgData name="Дарья Николаева" userId="aecae0cf00e9e870" providerId="LiveId" clId="{D40706FC-272A-4411-BDA7-2107A5C33828}" dt="2024-01-22T16:45:43.415" v="102" actId="1076"/>
          <ac:picMkLst>
            <pc:docMk/>
            <pc:sldMk cId="803446400" sldId="280"/>
            <ac:picMk id="12" creationId="{CEBDB0E8-4A01-C122-1C29-90578C549E76}"/>
          </ac:picMkLst>
        </pc:picChg>
        <pc:picChg chg="add mod">
          <ac:chgData name="Дарья Николаева" userId="aecae0cf00e9e870" providerId="LiveId" clId="{D40706FC-272A-4411-BDA7-2107A5C33828}" dt="2024-01-22T16:50:33.729" v="126" actId="1076"/>
          <ac:picMkLst>
            <pc:docMk/>
            <pc:sldMk cId="803446400" sldId="280"/>
            <ac:picMk id="15" creationId="{9759D7E4-4BFE-ABBF-92C2-34D1EE6E7F6F}"/>
          </ac:picMkLst>
        </pc:picChg>
        <pc:inkChg chg="del">
          <ac:chgData name="Дарья Николаева" userId="aecae0cf00e9e870" providerId="LiveId" clId="{D40706FC-272A-4411-BDA7-2107A5C33828}" dt="2024-01-22T16:33:12.435" v="21" actId="478"/>
          <ac:inkMkLst>
            <pc:docMk/>
            <pc:sldMk cId="803446400" sldId="280"/>
            <ac:inkMk id="18" creationId="{DCDEFCEB-9627-160F-5A55-25398342C612}"/>
          </ac:inkMkLst>
        </pc:inkChg>
        <pc:cxnChg chg="add mod">
          <ac:chgData name="Дарья Николаева" userId="aecae0cf00e9e870" providerId="LiveId" clId="{D40706FC-272A-4411-BDA7-2107A5C33828}" dt="2024-01-22T16:40:49.163" v="72" actId="13822"/>
          <ac:cxnSpMkLst>
            <pc:docMk/>
            <pc:sldMk cId="803446400" sldId="280"/>
            <ac:cxnSpMk id="11" creationId="{6CB4BA5D-E43F-78CD-5DF5-1D7900505EBC}"/>
          </ac:cxnSpMkLst>
        </pc:cxnChg>
        <pc:cxnChg chg="del mod">
          <ac:chgData name="Дарья Николаева" userId="aecae0cf00e9e870" providerId="LiveId" clId="{D40706FC-272A-4411-BDA7-2107A5C33828}" dt="2024-01-22T16:40:30.646" v="70" actId="478"/>
          <ac:cxnSpMkLst>
            <pc:docMk/>
            <pc:sldMk cId="803446400" sldId="280"/>
            <ac:cxnSpMk id="25" creationId="{E20FFF18-507C-E5EB-D824-5133CD8CE197}"/>
          </ac:cxnSpMkLst>
        </pc:cxnChg>
      </pc:sldChg>
      <pc:sldChg chg="addSp delSp modSp add mod modAnim">
        <pc:chgData name="Дарья Николаева" userId="aecae0cf00e9e870" providerId="LiveId" clId="{D40706FC-272A-4411-BDA7-2107A5C33828}" dt="2024-01-22T16:58:46.032" v="148" actId="1076"/>
        <pc:sldMkLst>
          <pc:docMk/>
          <pc:sldMk cId="2359055897" sldId="281"/>
        </pc:sldMkLst>
        <pc:spChg chg="mod">
          <ac:chgData name="Дарья Николаева" userId="aecae0cf00e9e870" providerId="LiveId" clId="{D40706FC-272A-4411-BDA7-2107A5C33828}" dt="2024-01-22T16:58:36.373" v="147" actId="255"/>
          <ac:spMkLst>
            <pc:docMk/>
            <pc:sldMk cId="2359055897" sldId="281"/>
            <ac:spMk id="6" creationId="{CD0EE88A-68AD-E843-CDF5-CD067FB2D5AF}"/>
          </ac:spMkLst>
        </pc:spChg>
        <pc:picChg chg="mod">
          <ac:chgData name="Дарья Николаева" userId="aecae0cf00e9e870" providerId="LiveId" clId="{D40706FC-272A-4411-BDA7-2107A5C33828}" dt="2024-01-22T16:57:48.555" v="145" actId="1076"/>
          <ac:picMkLst>
            <pc:docMk/>
            <pc:sldMk cId="2359055897" sldId="281"/>
            <ac:picMk id="2" creationId="{BBBB4D3B-2494-4BC3-90B5-922B9032A51B}"/>
          </ac:picMkLst>
        </pc:picChg>
        <pc:picChg chg="del">
          <ac:chgData name="Дарья Николаева" userId="aecae0cf00e9e870" providerId="LiveId" clId="{D40706FC-272A-4411-BDA7-2107A5C33828}" dt="2024-01-22T16:55:57.718" v="129" actId="478"/>
          <ac:picMkLst>
            <pc:docMk/>
            <pc:sldMk cId="2359055897" sldId="281"/>
            <ac:picMk id="3" creationId="{CF49CF84-1B36-14D0-64C5-2F6E39D34160}"/>
          </ac:picMkLst>
        </pc:picChg>
        <pc:picChg chg="add mod">
          <ac:chgData name="Дарья Николаева" userId="aecae0cf00e9e870" providerId="LiveId" clId="{D40706FC-272A-4411-BDA7-2107A5C33828}" dt="2024-01-22T16:58:46.032" v="148" actId="1076"/>
          <ac:picMkLst>
            <pc:docMk/>
            <pc:sldMk cId="2359055897" sldId="281"/>
            <ac:picMk id="5" creationId="{D9A659EB-3E68-1B8F-542C-61B110063713}"/>
          </ac:picMkLst>
        </pc:picChg>
      </pc:sldChg>
      <pc:sldChg chg="addSp delSp modSp new mod">
        <pc:chgData name="Дарья Николаева" userId="aecae0cf00e9e870" providerId="LiveId" clId="{D40706FC-272A-4411-BDA7-2107A5C33828}" dt="2024-01-22T17:32:43.687" v="407" actId="14100"/>
        <pc:sldMkLst>
          <pc:docMk/>
          <pc:sldMk cId="3973233396" sldId="282"/>
        </pc:sldMkLst>
        <pc:spChg chg="del mod">
          <ac:chgData name="Дарья Николаева" userId="aecae0cf00e9e870" providerId="LiveId" clId="{D40706FC-272A-4411-BDA7-2107A5C33828}" dt="2024-01-22T17:19:22.596" v="245" actId="478"/>
          <ac:spMkLst>
            <pc:docMk/>
            <pc:sldMk cId="3973233396" sldId="282"/>
            <ac:spMk id="2" creationId="{4D6A7C47-41B3-CC8C-53DC-B784AB75105B}"/>
          </ac:spMkLst>
        </pc:spChg>
        <pc:spChg chg="add mod">
          <ac:chgData name="Дарья Николаева" userId="aecae0cf00e9e870" providerId="LiveId" clId="{D40706FC-272A-4411-BDA7-2107A5C33828}" dt="2024-01-22T17:27:29.200" v="318" actId="1076"/>
          <ac:spMkLst>
            <pc:docMk/>
            <pc:sldMk cId="3973233396" sldId="282"/>
            <ac:spMk id="16" creationId="{01D6D1DD-74C8-30DE-0D8D-0142D7935A3A}"/>
          </ac:spMkLst>
        </pc:spChg>
        <pc:spChg chg="add mod">
          <ac:chgData name="Дарья Николаева" userId="aecae0cf00e9e870" providerId="LiveId" clId="{D40706FC-272A-4411-BDA7-2107A5C33828}" dt="2024-01-22T17:32:37.292" v="406" actId="1076"/>
          <ac:spMkLst>
            <pc:docMk/>
            <pc:sldMk cId="3973233396" sldId="282"/>
            <ac:spMk id="17" creationId="{3AF852FC-EF7E-82C4-1220-BFBB0D8BD825}"/>
          </ac:spMkLst>
        </pc:spChg>
        <pc:picChg chg="add mod">
          <ac:chgData name="Дарья Николаева" userId="aecae0cf00e9e870" providerId="LiveId" clId="{D40706FC-272A-4411-BDA7-2107A5C33828}" dt="2024-01-22T17:27:22.032" v="317" actId="1076"/>
          <ac:picMkLst>
            <pc:docMk/>
            <pc:sldMk cId="3973233396" sldId="282"/>
            <ac:picMk id="4" creationId="{BA909DB4-FFFF-DC03-31AE-97C37EFC221D}"/>
          </ac:picMkLst>
        </pc:picChg>
        <pc:picChg chg="add mod">
          <ac:chgData name="Дарья Николаева" userId="aecae0cf00e9e870" providerId="LiveId" clId="{D40706FC-272A-4411-BDA7-2107A5C33828}" dt="2024-01-22T17:27:11.856" v="314" actId="1076"/>
          <ac:picMkLst>
            <pc:docMk/>
            <pc:sldMk cId="3973233396" sldId="282"/>
            <ac:picMk id="6" creationId="{D6003D8D-DDA7-CC1D-38D3-972CEAE1C9D9}"/>
          </ac:picMkLst>
        </pc:picChg>
        <pc:picChg chg="add mod">
          <ac:chgData name="Дарья Николаева" userId="aecae0cf00e9e870" providerId="LiveId" clId="{D40706FC-272A-4411-BDA7-2107A5C33828}" dt="2024-01-22T17:27:19.384" v="316" actId="1076"/>
          <ac:picMkLst>
            <pc:docMk/>
            <pc:sldMk cId="3973233396" sldId="282"/>
            <ac:picMk id="8" creationId="{06EED106-7079-127E-B657-BE453384BD9C}"/>
          </ac:picMkLst>
        </pc:picChg>
        <pc:picChg chg="add del">
          <ac:chgData name="Дарья Николаева" userId="aecae0cf00e9e870" providerId="LiveId" clId="{D40706FC-272A-4411-BDA7-2107A5C33828}" dt="2024-01-22T17:22:51.145" v="247" actId="478"/>
          <ac:picMkLst>
            <pc:docMk/>
            <pc:sldMk cId="3973233396" sldId="282"/>
            <ac:picMk id="10" creationId="{BDDBB1C9-B5D9-F5F7-6153-69A60E8CFAF6}"/>
          </ac:picMkLst>
        </pc:picChg>
        <pc:picChg chg="add del mod">
          <ac:chgData name="Дарья Николаева" userId="aecae0cf00e9e870" providerId="LiveId" clId="{D40706FC-272A-4411-BDA7-2107A5C33828}" dt="2024-01-22T17:24:02.805" v="261" actId="478"/>
          <ac:picMkLst>
            <pc:docMk/>
            <pc:sldMk cId="3973233396" sldId="282"/>
            <ac:picMk id="12" creationId="{F7F45853-7AB7-3E44-289A-E05E6431FD8F}"/>
          </ac:picMkLst>
        </pc:picChg>
        <pc:picChg chg="add mod">
          <ac:chgData name="Дарья Николаева" userId="aecae0cf00e9e870" providerId="LiveId" clId="{D40706FC-272A-4411-BDA7-2107A5C33828}" dt="2024-01-22T17:27:14.040" v="315" actId="1076"/>
          <ac:picMkLst>
            <pc:docMk/>
            <pc:sldMk cId="3973233396" sldId="282"/>
            <ac:picMk id="14" creationId="{714A16F1-553C-1305-443C-83933C74528E}"/>
          </ac:picMkLst>
        </pc:picChg>
        <pc:cxnChg chg="add mod">
          <ac:chgData name="Дарья Николаева" userId="aecae0cf00e9e870" providerId="LiveId" clId="{D40706FC-272A-4411-BDA7-2107A5C33828}" dt="2024-01-22T17:32:43.687" v="407" actId="14100"/>
          <ac:cxnSpMkLst>
            <pc:docMk/>
            <pc:sldMk cId="3973233396" sldId="282"/>
            <ac:cxnSpMk id="19" creationId="{78DE184D-1B8C-E657-AF85-3B05EF241760}"/>
          </ac:cxnSpMkLst>
        </pc:cxnChg>
      </pc:sldChg>
      <pc:sldChg chg="addSp delSp modSp add mod">
        <pc:chgData name="Дарья Николаева" userId="aecae0cf00e9e870" providerId="LiveId" clId="{D40706FC-272A-4411-BDA7-2107A5C33828}" dt="2024-01-22T18:15:47.905" v="527" actId="1076"/>
        <pc:sldMkLst>
          <pc:docMk/>
          <pc:sldMk cId="128269218" sldId="283"/>
        </pc:sldMkLst>
        <pc:spChg chg="mod">
          <ac:chgData name="Дарья Николаева" userId="aecae0cf00e9e870" providerId="LiveId" clId="{D40706FC-272A-4411-BDA7-2107A5C33828}" dt="2024-01-22T17:47:47.579" v="444" actId="1076"/>
          <ac:spMkLst>
            <pc:docMk/>
            <pc:sldMk cId="128269218" sldId="283"/>
            <ac:spMk id="2" creationId="{C52C60A7-2812-727E-EB31-FB9D953E7D4D}"/>
          </ac:spMkLst>
        </pc:spChg>
        <pc:spChg chg="add mod">
          <ac:chgData name="Дарья Николаева" userId="aecae0cf00e9e870" providerId="LiveId" clId="{D40706FC-272A-4411-BDA7-2107A5C33828}" dt="2024-01-22T17:46:48.547" v="440" actId="1076"/>
          <ac:spMkLst>
            <pc:docMk/>
            <pc:sldMk cId="128269218" sldId="283"/>
            <ac:spMk id="4" creationId="{4D1A9372-FE5F-BF25-C77D-8E22686D6B0A}"/>
          </ac:spMkLst>
        </pc:spChg>
        <pc:spChg chg="add del mod">
          <ac:chgData name="Дарья Николаева" userId="aecae0cf00e9e870" providerId="LiveId" clId="{D40706FC-272A-4411-BDA7-2107A5C33828}" dt="2024-01-22T17:45:32.600" v="428" actId="1076"/>
          <ac:spMkLst>
            <pc:docMk/>
            <pc:sldMk cId="128269218" sldId="283"/>
            <ac:spMk id="5" creationId="{5F09AC0C-D7FC-B03C-D446-70332FA3752D}"/>
          </ac:spMkLst>
        </pc:spChg>
        <pc:spChg chg="del mod">
          <ac:chgData name="Дарья Николаева" userId="aecae0cf00e9e870" providerId="LiveId" clId="{D40706FC-272A-4411-BDA7-2107A5C33828}" dt="2024-01-22T17:45:58.124" v="430" actId="478"/>
          <ac:spMkLst>
            <pc:docMk/>
            <pc:sldMk cId="128269218" sldId="283"/>
            <ac:spMk id="6" creationId="{701C3BD6-8AB7-CC48-A307-C78A45FD9FB2}"/>
          </ac:spMkLst>
        </pc:spChg>
        <pc:spChg chg="mod">
          <ac:chgData name="Дарья Николаева" userId="aecae0cf00e9e870" providerId="LiveId" clId="{D40706FC-272A-4411-BDA7-2107A5C33828}" dt="2024-01-22T17:47:33.012" v="443" actId="1076"/>
          <ac:spMkLst>
            <pc:docMk/>
            <pc:sldMk cId="128269218" sldId="283"/>
            <ac:spMk id="8" creationId="{C9056476-B044-BA82-9527-EB128A97670B}"/>
          </ac:spMkLst>
        </pc:spChg>
        <pc:spChg chg="add mod">
          <ac:chgData name="Дарья Николаева" userId="aecae0cf00e9e870" providerId="LiveId" clId="{D40706FC-272A-4411-BDA7-2107A5C33828}" dt="2024-01-22T18:13:41.081" v="523" actId="1076"/>
          <ac:spMkLst>
            <pc:docMk/>
            <pc:sldMk cId="128269218" sldId="283"/>
            <ac:spMk id="9" creationId="{47BA6B44-CDF9-4CEB-E6FA-D6C40A6A1A32}"/>
          </ac:spMkLst>
        </pc:spChg>
        <pc:picChg chg="del">
          <ac:chgData name="Дарья Николаева" userId="aecae0cf00e9e870" providerId="LiveId" clId="{D40706FC-272A-4411-BDA7-2107A5C33828}" dt="2024-01-22T17:45:59.813" v="431" actId="478"/>
          <ac:picMkLst>
            <pc:docMk/>
            <pc:sldMk cId="128269218" sldId="283"/>
            <ac:picMk id="10" creationId="{E607B0F1-A16C-9C66-B32B-62656B4B156B}"/>
          </ac:picMkLst>
        </pc:picChg>
        <pc:picChg chg="add del mod">
          <ac:chgData name="Дарья Николаева" userId="aecae0cf00e9e870" providerId="LiveId" clId="{D40706FC-272A-4411-BDA7-2107A5C33828}" dt="2024-01-22T17:59:41.898" v="499" actId="478"/>
          <ac:picMkLst>
            <pc:docMk/>
            <pc:sldMk cId="128269218" sldId="283"/>
            <ac:picMk id="12" creationId="{BE75176F-9B17-7AD7-4EA1-8DE0C79AA874}"/>
          </ac:picMkLst>
        </pc:picChg>
        <pc:picChg chg="del">
          <ac:chgData name="Дарья Николаева" userId="aecae0cf00e9e870" providerId="LiveId" clId="{D40706FC-272A-4411-BDA7-2107A5C33828}" dt="2024-01-22T17:46:02.194" v="434" actId="478"/>
          <ac:picMkLst>
            <pc:docMk/>
            <pc:sldMk cId="128269218" sldId="283"/>
            <ac:picMk id="13" creationId="{45B472FC-D9C0-76F9-4833-20C91A1C1D33}"/>
          </ac:picMkLst>
        </pc:picChg>
        <pc:picChg chg="add del mod">
          <ac:chgData name="Дарья Николаева" userId="aecae0cf00e9e870" providerId="LiveId" clId="{D40706FC-272A-4411-BDA7-2107A5C33828}" dt="2024-01-22T18:00:43.299" v="505" actId="478"/>
          <ac:picMkLst>
            <pc:docMk/>
            <pc:sldMk cId="128269218" sldId="283"/>
            <ac:picMk id="14" creationId="{15684B1C-59B8-3921-6644-A30DC7D43641}"/>
          </ac:picMkLst>
        </pc:picChg>
        <pc:picChg chg="add mod">
          <ac:chgData name="Дарья Николаева" userId="aecae0cf00e9e870" providerId="LiveId" clId="{D40706FC-272A-4411-BDA7-2107A5C33828}" dt="2024-01-22T18:13:51.058" v="524" actId="1076"/>
          <ac:picMkLst>
            <pc:docMk/>
            <pc:sldMk cId="128269218" sldId="283"/>
            <ac:picMk id="16" creationId="{BBDAADB7-304C-3ED8-91B3-6A6449E01410}"/>
          </ac:picMkLst>
        </pc:picChg>
        <pc:picChg chg="del">
          <ac:chgData name="Дарья Николаева" userId="aecae0cf00e9e870" providerId="LiveId" clId="{D40706FC-272A-4411-BDA7-2107A5C33828}" dt="2024-01-22T17:46:01.326" v="433" actId="478"/>
          <ac:picMkLst>
            <pc:docMk/>
            <pc:sldMk cId="128269218" sldId="283"/>
            <ac:picMk id="17" creationId="{F699B790-CAC9-B0FB-76F5-C1ABA89D4C35}"/>
          </ac:picMkLst>
        </pc:picChg>
        <pc:picChg chg="del">
          <ac:chgData name="Дарья Николаева" userId="aecae0cf00e9e870" providerId="LiveId" clId="{D40706FC-272A-4411-BDA7-2107A5C33828}" dt="2024-01-22T17:46:00.740" v="432" actId="478"/>
          <ac:picMkLst>
            <pc:docMk/>
            <pc:sldMk cId="128269218" sldId="283"/>
            <ac:picMk id="19" creationId="{911AF583-7058-9CBF-1A7D-1365627CF216}"/>
          </ac:picMkLst>
        </pc:picChg>
        <pc:picChg chg="add mod">
          <ac:chgData name="Дарья Николаева" userId="aecae0cf00e9e870" providerId="LiveId" clId="{D40706FC-272A-4411-BDA7-2107A5C33828}" dt="2024-01-22T18:07:33.206" v="513" actId="1076"/>
          <ac:picMkLst>
            <pc:docMk/>
            <pc:sldMk cId="128269218" sldId="283"/>
            <ac:picMk id="20" creationId="{9A003D75-83FE-EE0D-1524-748684F242A7}"/>
          </ac:picMkLst>
        </pc:picChg>
        <pc:picChg chg="add mod">
          <ac:chgData name="Дарья Николаева" userId="aecae0cf00e9e870" providerId="LiveId" clId="{D40706FC-272A-4411-BDA7-2107A5C33828}" dt="2024-01-22T18:09:43.610" v="516" actId="1076"/>
          <ac:picMkLst>
            <pc:docMk/>
            <pc:sldMk cId="128269218" sldId="283"/>
            <ac:picMk id="22" creationId="{C5B26977-062C-B813-291F-1B42F1E9BEBB}"/>
          </ac:picMkLst>
        </pc:picChg>
        <pc:picChg chg="add mod">
          <ac:chgData name="Дарья Николаева" userId="aecae0cf00e9e870" providerId="LiveId" clId="{D40706FC-272A-4411-BDA7-2107A5C33828}" dt="2024-01-22T18:13:17.246" v="520" actId="14100"/>
          <ac:picMkLst>
            <pc:docMk/>
            <pc:sldMk cId="128269218" sldId="283"/>
            <ac:picMk id="24" creationId="{D0737893-124D-9F78-2782-15E485B156FF}"/>
          </ac:picMkLst>
        </pc:picChg>
        <pc:picChg chg="add mod">
          <ac:chgData name="Дарья Николаева" userId="aecae0cf00e9e870" providerId="LiveId" clId="{D40706FC-272A-4411-BDA7-2107A5C33828}" dt="2024-01-22T18:15:47.905" v="527" actId="1076"/>
          <ac:picMkLst>
            <pc:docMk/>
            <pc:sldMk cId="128269218" sldId="283"/>
            <ac:picMk id="26" creationId="{7C2C6CEF-52DB-1556-C80E-9B7C85C18A12}"/>
          </ac:picMkLst>
        </pc:picChg>
      </pc:sldChg>
      <pc:sldChg chg="addSp delSp modSp add mod">
        <pc:chgData name="Дарья Николаева" userId="aecae0cf00e9e870" providerId="LiveId" clId="{D40706FC-272A-4411-BDA7-2107A5C33828}" dt="2024-01-22T18:29:40.309" v="647" actId="1076"/>
        <pc:sldMkLst>
          <pc:docMk/>
          <pc:sldMk cId="645239238" sldId="284"/>
        </pc:sldMkLst>
        <pc:spChg chg="mod">
          <ac:chgData name="Дарья Николаева" userId="aecae0cf00e9e870" providerId="LiveId" clId="{D40706FC-272A-4411-BDA7-2107A5C33828}" dt="2024-01-22T18:17:35.698" v="542" actId="1076"/>
          <ac:spMkLst>
            <pc:docMk/>
            <pc:sldMk cId="645239238" sldId="284"/>
            <ac:spMk id="2" creationId="{0572A887-F6BD-0CAE-B923-7CBF238AC830}"/>
          </ac:spMkLst>
        </pc:spChg>
        <pc:spChg chg="mod">
          <ac:chgData name="Дарья Николаева" userId="aecae0cf00e9e870" providerId="LiveId" clId="{D40706FC-272A-4411-BDA7-2107A5C33828}" dt="2024-01-22T18:28:24.394" v="641" actId="1076"/>
          <ac:spMkLst>
            <pc:docMk/>
            <pc:sldMk cId="645239238" sldId="284"/>
            <ac:spMk id="3" creationId="{8B9080D8-99AB-AFC7-55C7-470AEAA6EEA3}"/>
          </ac:spMkLst>
        </pc:spChg>
        <pc:spChg chg="del mod">
          <ac:chgData name="Дарья Николаева" userId="aecae0cf00e9e870" providerId="LiveId" clId="{D40706FC-272A-4411-BDA7-2107A5C33828}" dt="2024-01-22T18:17:51.351" v="546" actId="478"/>
          <ac:spMkLst>
            <pc:docMk/>
            <pc:sldMk cId="645239238" sldId="284"/>
            <ac:spMk id="5" creationId="{69477DD6-1FBB-EE82-2312-C87F59409A19}"/>
          </ac:spMkLst>
        </pc:spChg>
        <pc:spChg chg="mod">
          <ac:chgData name="Дарья Николаева" userId="aecae0cf00e9e870" providerId="LiveId" clId="{D40706FC-272A-4411-BDA7-2107A5C33828}" dt="2024-01-22T18:25:56.214" v="622" actId="1076"/>
          <ac:spMkLst>
            <pc:docMk/>
            <pc:sldMk cId="645239238" sldId="284"/>
            <ac:spMk id="7" creationId="{316B475C-6047-9B3E-82F0-153F3719E523}"/>
          </ac:spMkLst>
        </pc:spChg>
        <pc:spChg chg="mod">
          <ac:chgData name="Дарья Николаева" userId="aecae0cf00e9e870" providerId="LiveId" clId="{D40706FC-272A-4411-BDA7-2107A5C33828}" dt="2024-01-22T18:27:40.650" v="632" actId="1076"/>
          <ac:spMkLst>
            <pc:docMk/>
            <pc:sldMk cId="645239238" sldId="284"/>
            <ac:spMk id="8" creationId="{308EAD39-D8E9-4840-408B-B0AF76C553AC}"/>
          </ac:spMkLst>
        </pc:spChg>
        <pc:spChg chg="mod">
          <ac:chgData name="Дарья Николаева" userId="aecae0cf00e9e870" providerId="LiveId" clId="{D40706FC-272A-4411-BDA7-2107A5C33828}" dt="2024-01-22T18:27:18.905" v="630" actId="1076"/>
          <ac:spMkLst>
            <pc:docMk/>
            <pc:sldMk cId="645239238" sldId="284"/>
            <ac:spMk id="11" creationId="{120770C4-8D11-9A6E-B0BF-BE8F80102687}"/>
          </ac:spMkLst>
        </pc:spChg>
        <pc:spChg chg="mod">
          <ac:chgData name="Дарья Николаева" userId="aecae0cf00e9e870" providerId="LiveId" clId="{D40706FC-272A-4411-BDA7-2107A5C33828}" dt="2024-01-22T18:25:28.766" v="618" actId="1076"/>
          <ac:spMkLst>
            <pc:docMk/>
            <pc:sldMk cId="645239238" sldId="284"/>
            <ac:spMk id="13" creationId="{485174CA-ECBF-170D-9DAE-00679D9F3EFE}"/>
          </ac:spMkLst>
        </pc:spChg>
        <pc:spChg chg="add del">
          <ac:chgData name="Дарья Николаева" userId="aecae0cf00e9e870" providerId="LiveId" clId="{D40706FC-272A-4411-BDA7-2107A5C33828}" dt="2024-01-22T18:18:38.357" v="555" actId="22"/>
          <ac:spMkLst>
            <pc:docMk/>
            <pc:sldMk cId="645239238" sldId="284"/>
            <ac:spMk id="16" creationId="{995A235C-DC9F-DCDD-3F13-89DED3898FC4}"/>
          </ac:spMkLst>
        </pc:spChg>
        <pc:spChg chg="del mod">
          <ac:chgData name="Дарья Николаева" userId="aecae0cf00e9e870" providerId="LiveId" clId="{D40706FC-272A-4411-BDA7-2107A5C33828}" dt="2024-01-22T18:18:29.800" v="553" actId="478"/>
          <ac:spMkLst>
            <pc:docMk/>
            <pc:sldMk cId="645239238" sldId="284"/>
            <ac:spMk id="17" creationId="{7346B04A-A3D5-5F78-C082-1FBAB426ED14}"/>
          </ac:spMkLst>
        </pc:spChg>
        <pc:spChg chg="add mod">
          <ac:chgData name="Дарья Николаева" userId="aecae0cf00e9e870" providerId="LiveId" clId="{D40706FC-272A-4411-BDA7-2107A5C33828}" dt="2024-01-22T18:29:29.670" v="645" actId="122"/>
          <ac:spMkLst>
            <pc:docMk/>
            <pc:sldMk cId="645239238" sldId="284"/>
            <ac:spMk id="19" creationId="{4A3C2371-32B9-73C0-103B-7ADD2EAC1B03}"/>
          </ac:spMkLst>
        </pc:spChg>
        <pc:spChg chg="add del mod">
          <ac:chgData name="Дарья Николаева" userId="aecae0cf00e9e870" providerId="LiveId" clId="{D40706FC-272A-4411-BDA7-2107A5C33828}" dt="2024-01-22T18:20:03.430" v="563" actId="22"/>
          <ac:spMkLst>
            <pc:docMk/>
            <pc:sldMk cId="645239238" sldId="284"/>
            <ac:spMk id="22" creationId="{873BE9CC-130A-4272-BFB0-1D208D040963}"/>
          </ac:spMkLst>
        </pc:spChg>
        <pc:spChg chg="add mod">
          <ac:chgData name="Дарья Николаева" userId="aecae0cf00e9e870" providerId="LiveId" clId="{D40706FC-272A-4411-BDA7-2107A5C33828}" dt="2024-01-22T18:25:14.242" v="615" actId="207"/>
          <ac:spMkLst>
            <pc:docMk/>
            <pc:sldMk cId="645239238" sldId="284"/>
            <ac:spMk id="24" creationId="{33303D44-0BFF-F40A-D2D0-7271A35F3247}"/>
          </ac:spMkLst>
        </pc:spChg>
        <pc:spChg chg="add mod">
          <ac:chgData name="Дарья Николаева" userId="aecae0cf00e9e870" providerId="LiveId" clId="{D40706FC-272A-4411-BDA7-2107A5C33828}" dt="2024-01-22T18:29:40.309" v="647" actId="1076"/>
          <ac:spMkLst>
            <pc:docMk/>
            <pc:sldMk cId="645239238" sldId="284"/>
            <ac:spMk id="27" creationId="{0E543A24-E6A4-1975-2BEF-8E7B6F1B48D9}"/>
          </ac:spMkLst>
        </pc:spChg>
        <pc:picChg chg="del">
          <ac:chgData name="Дарья Николаева" userId="aecae0cf00e9e870" providerId="LiveId" clId="{D40706FC-272A-4411-BDA7-2107A5C33828}" dt="2024-01-22T18:18:27.469" v="550" actId="478"/>
          <ac:picMkLst>
            <pc:docMk/>
            <pc:sldMk cId="645239238" sldId="284"/>
            <ac:picMk id="6" creationId="{0B831CCC-AA50-05CD-A44B-023258530357}"/>
          </ac:picMkLst>
        </pc:picChg>
        <pc:picChg chg="del mod">
          <ac:chgData name="Дарья Николаева" userId="aecae0cf00e9e870" providerId="LiveId" clId="{D40706FC-272A-4411-BDA7-2107A5C33828}" dt="2024-01-22T18:24:43.288" v="609" actId="478"/>
          <ac:picMkLst>
            <pc:docMk/>
            <pc:sldMk cId="645239238" sldId="284"/>
            <ac:picMk id="9" creationId="{712211A1-E08C-279F-4A61-F8EF183E0F69}"/>
          </ac:picMkLst>
        </pc:picChg>
        <pc:picChg chg="mod">
          <ac:chgData name="Дарья Николаева" userId="aecae0cf00e9e870" providerId="LiveId" clId="{D40706FC-272A-4411-BDA7-2107A5C33828}" dt="2024-01-22T18:25:06.042" v="613" actId="1076"/>
          <ac:picMkLst>
            <pc:docMk/>
            <pc:sldMk cId="645239238" sldId="284"/>
            <ac:picMk id="12" creationId="{CEBDB0E8-4A01-C122-1C29-90578C549E76}"/>
          </ac:picMkLst>
        </pc:picChg>
        <pc:picChg chg="mod">
          <ac:chgData name="Дарья Николаева" userId="aecae0cf00e9e870" providerId="LiveId" clId="{D40706FC-272A-4411-BDA7-2107A5C33828}" dt="2024-01-22T18:25:32.565" v="619" actId="1076"/>
          <ac:picMkLst>
            <pc:docMk/>
            <pc:sldMk cId="645239238" sldId="284"/>
            <ac:picMk id="15" creationId="{EC31BFD8-9660-4067-FB20-9C114026DE0C}"/>
          </ac:picMkLst>
        </pc:picChg>
        <pc:picChg chg="del">
          <ac:chgData name="Дарья Николаева" userId="aecae0cf00e9e870" providerId="LiveId" clId="{D40706FC-272A-4411-BDA7-2107A5C33828}" dt="2024-01-22T18:18:28.128" v="551" actId="478"/>
          <ac:picMkLst>
            <pc:docMk/>
            <pc:sldMk cId="645239238" sldId="284"/>
            <ac:picMk id="21" creationId="{3AC3D577-4DDE-3B13-3AF2-274FE7F8C886}"/>
          </ac:picMkLst>
        </pc:picChg>
        <pc:picChg chg="del">
          <ac:chgData name="Дарья Николаева" userId="aecae0cf00e9e870" providerId="LiveId" clId="{D40706FC-272A-4411-BDA7-2107A5C33828}" dt="2024-01-22T18:18:26.580" v="549" actId="478"/>
          <ac:picMkLst>
            <pc:docMk/>
            <pc:sldMk cId="645239238" sldId="284"/>
            <ac:picMk id="23" creationId="{D9212786-C27F-888D-8F0D-55D222DC9748}"/>
          </ac:picMkLst>
        </pc:picChg>
        <pc:picChg chg="add mod">
          <ac:chgData name="Дарья Николаева" userId="aecae0cf00e9e870" providerId="LiveId" clId="{D40706FC-272A-4411-BDA7-2107A5C33828}" dt="2024-01-22T18:26:58.101" v="627" actId="1076"/>
          <ac:picMkLst>
            <pc:docMk/>
            <pc:sldMk cId="645239238" sldId="284"/>
            <ac:picMk id="26" creationId="{DFA7870D-ED74-1DD1-E8FF-7110B4A59B98}"/>
          </ac:picMkLst>
        </pc:picChg>
        <pc:cxnChg chg="add mod">
          <ac:chgData name="Дарья Николаева" userId="aecae0cf00e9e870" providerId="LiveId" clId="{D40706FC-272A-4411-BDA7-2107A5C33828}" dt="2024-01-22T18:17:46.931" v="544" actId="13822"/>
          <ac:cxnSpMkLst>
            <pc:docMk/>
            <pc:sldMk cId="645239238" sldId="284"/>
            <ac:cxnSpMk id="10" creationId="{22F7B9AD-657E-096C-5A1D-6CFC2A4C0C79}"/>
          </ac:cxnSpMkLst>
        </pc:cxnChg>
        <pc:cxnChg chg="del mod">
          <ac:chgData name="Дарья Николаева" userId="aecae0cf00e9e870" providerId="LiveId" clId="{D40706FC-272A-4411-BDA7-2107A5C33828}" dt="2024-01-22T18:22:08.258" v="588" actId="478"/>
          <ac:cxnSpMkLst>
            <pc:docMk/>
            <pc:sldMk cId="645239238" sldId="284"/>
            <ac:cxnSpMk id="25" creationId="{E20FFF18-507C-E5EB-D824-5133CD8CE197}"/>
          </ac:cxnSpMkLst>
        </pc:cxnChg>
      </pc:sldChg>
      <pc:sldChg chg="add del">
        <pc:chgData name="Дарья Николаева" userId="aecae0cf00e9e870" providerId="LiveId" clId="{D40706FC-272A-4411-BDA7-2107A5C33828}" dt="2024-01-22T17:42:40.288" v="412"/>
        <pc:sldMkLst>
          <pc:docMk/>
          <pc:sldMk cId="1638994134" sldId="284"/>
        </pc:sldMkLst>
      </pc:sldChg>
    </pc:docChg>
  </pc:docChgLst>
  <pc:docChgLst>
    <pc:chgData name="Дарья Николаева" userId="aecae0cf00e9e870" providerId="LiveId" clId="{EA500F89-C0E2-46F9-83B5-24EFBB0EA24B}"/>
    <pc:docChg chg="undo custSel addSld delSld modSld">
      <pc:chgData name="Дарья Николаева" userId="aecae0cf00e9e870" providerId="LiveId" clId="{EA500F89-C0E2-46F9-83B5-24EFBB0EA24B}" dt="2024-03-22T20:20:22.686" v="300" actId="1076"/>
      <pc:docMkLst>
        <pc:docMk/>
      </pc:docMkLst>
      <pc:sldChg chg="addSp delSp modSp mod">
        <pc:chgData name="Дарья Николаева" userId="aecae0cf00e9e870" providerId="LiveId" clId="{EA500F89-C0E2-46F9-83B5-24EFBB0EA24B}" dt="2024-03-22T19:27:37.973" v="70" actId="1076"/>
        <pc:sldMkLst>
          <pc:docMk/>
          <pc:sldMk cId="3786533751" sldId="287"/>
        </pc:sldMkLst>
        <pc:spChg chg="mod">
          <ac:chgData name="Дарья Николаева" userId="aecae0cf00e9e870" providerId="LiveId" clId="{EA500F89-C0E2-46F9-83B5-24EFBB0EA24B}" dt="2024-03-22T19:25:16.294" v="52" actId="1076"/>
          <ac:spMkLst>
            <pc:docMk/>
            <pc:sldMk cId="3786533751" sldId="287"/>
            <ac:spMk id="3" creationId="{461F111F-AB6C-B8FB-EEDD-DD483EE656CF}"/>
          </ac:spMkLst>
        </pc:spChg>
        <pc:spChg chg="add mod">
          <ac:chgData name="Дарья Николаева" userId="aecae0cf00e9e870" providerId="LiveId" clId="{EA500F89-C0E2-46F9-83B5-24EFBB0EA24B}" dt="2024-03-22T19:27:22.988" v="68" actId="207"/>
          <ac:spMkLst>
            <pc:docMk/>
            <pc:sldMk cId="3786533751" sldId="287"/>
            <ac:spMk id="10" creationId="{64FF08D9-488C-58D6-52BF-6B79998EE72C}"/>
          </ac:spMkLst>
        </pc:spChg>
        <pc:picChg chg="add del mod">
          <ac:chgData name="Дарья Николаева" userId="aecae0cf00e9e870" providerId="LiveId" clId="{EA500F89-C0E2-46F9-83B5-24EFBB0EA24B}" dt="2024-03-22T19:25:01.584" v="47" actId="478"/>
          <ac:picMkLst>
            <pc:docMk/>
            <pc:sldMk cId="3786533751" sldId="287"/>
            <ac:picMk id="4" creationId="{92A00ED5-9847-C431-6E24-94D0B09347C3}"/>
          </ac:picMkLst>
        </pc:picChg>
        <pc:picChg chg="add mod">
          <ac:chgData name="Дарья Николаева" userId="aecae0cf00e9e870" providerId="LiveId" clId="{EA500F89-C0E2-46F9-83B5-24EFBB0EA24B}" dt="2024-03-22T19:24:56.903" v="44" actId="14100"/>
          <ac:picMkLst>
            <pc:docMk/>
            <pc:sldMk cId="3786533751" sldId="287"/>
            <ac:picMk id="5" creationId="{3ACBA342-D7BC-4838-ECF2-76F0BC8DF5DB}"/>
          </ac:picMkLst>
        </pc:picChg>
        <pc:picChg chg="add mod">
          <ac:chgData name="Дарья Николаева" userId="aecae0cf00e9e870" providerId="LiveId" clId="{EA500F89-C0E2-46F9-83B5-24EFBB0EA24B}" dt="2024-03-22T19:24:56.235" v="41" actId="14100"/>
          <ac:picMkLst>
            <pc:docMk/>
            <pc:sldMk cId="3786533751" sldId="287"/>
            <ac:picMk id="6" creationId="{0BFE6C80-9B2F-D768-3376-2210C4C9F9D1}"/>
          </ac:picMkLst>
        </pc:picChg>
        <pc:picChg chg="add mod">
          <ac:chgData name="Дарья Николаева" userId="aecae0cf00e9e870" providerId="LiveId" clId="{EA500F89-C0E2-46F9-83B5-24EFBB0EA24B}" dt="2024-03-22T19:25:44.061" v="55" actId="1076"/>
          <ac:picMkLst>
            <pc:docMk/>
            <pc:sldMk cId="3786533751" sldId="287"/>
            <ac:picMk id="7" creationId="{35C06281-F592-94B4-9C5A-E43BD64F7C50}"/>
          </ac:picMkLst>
        </pc:picChg>
        <pc:picChg chg="add mod">
          <ac:chgData name="Дарья Николаева" userId="aecae0cf00e9e870" providerId="LiveId" clId="{EA500F89-C0E2-46F9-83B5-24EFBB0EA24B}" dt="2024-03-22T19:26:16.789" v="60" actId="1076"/>
          <ac:picMkLst>
            <pc:docMk/>
            <pc:sldMk cId="3786533751" sldId="287"/>
            <ac:picMk id="8" creationId="{D6BD9F3E-C5C1-F5F4-12E1-550F6A2CCF3D}"/>
          </ac:picMkLst>
        </pc:picChg>
        <pc:picChg chg="add mod">
          <ac:chgData name="Дарья Николаева" userId="aecae0cf00e9e870" providerId="LiveId" clId="{EA500F89-C0E2-46F9-83B5-24EFBB0EA24B}" dt="2024-03-22T19:26:56.689" v="66" actId="1076"/>
          <ac:picMkLst>
            <pc:docMk/>
            <pc:sldMk cId="3786533751" sldId="287"/>
            <ac:picMk id="9" creationId="{5045BF97-5415-9B4D-DC12-F139CC394399}"/>
          </ac:picMkLst>
        </pc:picChg>
        <pc:picChg chg="add mod">
          <ac:chgData name="Дарья Николаева" userId="aecae0cf00e9e870" providerId="LiveId" clId="{EA500F89-C0E2-46F9-83B5-24EFBB0EA24B}" dt="2024-03-22T19:27:37.973" v="70" actId="1076"/>
          <ac:picMkLst>
            <pc:docMk/>
            <pc:sldMk cId="3786533751" sldId="287"/>
            <ac:picMk id="11" creationId="{7AFFD4B9-438F-58F5-4449-97D9B1EE136D}"/>
          </ac:picMkLst>
        </pc:picChg>
      </pc:sldChg>
      <pc:sldChg chg="addSp delSp modSp mod">
        <pc:chgData name="Дарья Николаева" userId="aecae0cf00e9e870" providerId="LiveId" clId="{EA500F89-C0E2-46F9-83B5-24EFBB0EA24B}" dt="2024-03-22T19:31:41.488" v="91" actId="1076"/>
        <pc:sldMkLst>
          <pc:docMk/>
          <pc:sldMk cId="2177241056" sldId="288"/>
        </pc:sldMkLst>
        <pc:spChg chg="mod">
          <ac:chgData name="Дарья Николаева" userId="aecae0cf00e9e870" providerId="LiveId" clId="{EA500F89-C0E2-46F9-83B5-24EFBB0EA24B}" dt="2024-03-22T19:30:45.663" v="86" actId="1076"/>
          <ac:spMkLst>
            <pc:docMk/>
            <pc:sldMk cId="2177241056" sldId="288"/>
            <ac:spMk id="3" creationId="{461F111F-AB6C-B8FB-EEDD-DD483EE656CF}"/>
          </ac:spMkLst>
        </pc:spChg>
        <pc:picChg chg="del mod">
          <ac:chgData name="Дарья Николаева" userId="aecae0cf00e9e870" providerId="LiveId" clId="{EA500F89-C0E2-46F9-83B5-24EFBB0EA24B}" dt="2024-03-22T19:27:56.569" v="72" actId="478"/>
          <ac:picMkLst>
            <pc:docMk/>
            <pc:sldMk cId="2177241056" sldId="288"/>
            <ac:picMk id="4" creationId="{998E776D-C7DD-82D1-CAE6-9C0A35216C81}"/>
          </ac:picMkLst>
        </pc:picChg>
        <pc:picChg chg="add mod">
          <ac:chgData name="Дарья Николаева" userId="aecae0cf00e9e870" providerId="LiveId" clId="{EA500F89-C0E2-46F9-83B5-24EFBB0EA24B}" dt="2024-03-22T19:28:20.144" v="76" actId="1076"/>
          <ac:picMkLst>
            <pc:docMk/>
            <pc:sldMk cId="2177241056" sldId="288"/>
            <ac:picMk id="5" creationId="{CB716928-4C39-454F-870E-49CE81AD7AF1}"/>
          </ac:picMkLst>
        </pc:picChg>
        <pc:picChg chg="add mod">
          <ac:chgData name="Дарья Николаева" userId="aecae0cf00e9e870" providerId="LiveId" clId="{EA500F89-C0E2-46F9-83B5-24EFBB0EA24B}" dt="2024-03-22T19:30:40.936" v="85" actId="1076"/>
          <ac:picMkLst>
            <pc:docMk/>
            <pc:sldMk cId="2177241056" sldId="288"/>
            <ac:picMk id="6" creationId="{3152F6CD-E90E-3429-AC8F-D8D0AC23D220}"/>
          </ac:picMkLst>
        </pc:picChg>
        <pc:picChg chg="del">
          <ac:chgData name="Дарья Николаева" userId="aecae0cf00e9e870" providerId="LiveId" clId="{EA500F89-C0E2-46F9-83B5-24EFBB0EA24B}" dt="2024-03-22T19:27:59.403" v="73" actId="478"/>
          <ac:picMkLst>
            <pc:docMk/>
            <pc:sldMk cId="2177241056" sldId="288"/>
            <ac:picMk id="7" creationId="{C48BB649-8AF1-B549-2091-5BEF4D103DEC}"/>
          </ac:picMkLst>
        </pc:picChg>
        <pc:picChg chg="add mod">
          <ac:chgData name="Дарья Николаева" userId="aecae0cf00e9e870" providerId="LiveId" clId="{EA500F89-C0E2-46F9-83B5-24EFBB0EA24B}" dt="2024-03-22T19:31:41.488" v="91" actId="1076"/>
          <ac:picMkLst>
            <pc:docMk/>
            <pc:sldMk cId="2177241056" sldId="288"/>
            <ac:picMk id="9" creationId="{41FD7DB7-8E82-BF66-5E18-AAEC7B1D12C7}"/>
          </ac:picMkLst>
        </pc:picChg>
      </pc:sldChg>
      <pc:sldChg chg="addSp delSp modSp mod">
        <pc:chgData name="Дарья Николаева" userId="aecae0cf00e9e870" providerId="LiveId" clId="{EA500F89-C0E2-46F9-83B5-24EFBB0EA24B}" dt="2024-03-22T19:34:52.404" v="110" actId="1440"/>
        <pc:sldMkLst>
          <pc:docMk/>
          <pc:sldMk cId="395947415" sldId="289"/>
        </pc:sldMkLst>
        <pc:picChg chg="add del mod">
          <ac:chgData name="Дарья Николаева" userId="aecae0cf00e9e870" providerId="LiveId" clId="{EA500F89-C0E2-46F9-83B5-24EFBB0EA24B}" dt="2024-03-22T19:34:26.438" v="101" actId="478"/>
          <ac:picMkLst>
            <pc:docMk/>
            <pc:sldMk cId="395947415" sldId="289"/>
            <ac:picMk id="5" creationId="{F88E0884-1E02-8C58-292F-0D16997B0F0C}"/>
          </ac:picMkLst>
        </pc:picChg>
        <pc:picChg chg="del">
          <ac:chgData name="Дарья Николаева" userId="aecae0cf00e9e870" providerId="LiveId" clId="{EA500F89-C0E2-46F9-83B5-24EFBB0EA24B}" dt="2024-03-22T19:31:59.806" v="92" actId="478"/>
          <ac:picMkLst>
            <pc:docMk/>
            <pc:sldMk cId="395947415" sldId="289"/>
            <ac:picMk id="7" creationId="{C48BB649-8AF1-B549-2091-5BEF4D103DEC}"/>
          </ac:picMkLst>
        </pc:picChg>
        <pc:picChg chg="add mod">
          <ac:chgData name="Дарья Николаева" userId="aecae0cf00e9e870" providerId="LiveId" clId="{EA500F89-C0E2-46F9-83B5-24EFBB0EA24B}" dt="2024-03-22T19:34:52.404" v="110" actId="1440"/>
          <ac:picMkLst>
            <pc:docMk/>
            <pc:sldMk cId="395947415" sldId="289"/>
            <ac:picMk id="8" creationId="{46B7D693-97F1-7C3C-3689-962B1022641A}"/>
          </ac:picMkLst>
        </pc:picChg>
      </pc:sldChg>
      <pc:sldChg chg="addSp delSp modSp mod">
        <pc:chgData name="Дарья Николаева" userId="aecae0cf00e9e870" providerId="LiveId" clId="{EA500F89-C0E2-46F9-83B5-24EFBB0EA24B}" dt="2024-03-22T19:36:51.950" v="121" actId="1076"/>
        <pc:sldMkLst>
          <pc:docMk/>
          <pc:sldMk cId="259461218" sldId="290"/>
        </pc:sldMkLst>
        <pc:spChg chg="mod">
          <ac:chgData name="Дарья Николаева" userId="aecae0cf00e9e870" providerId="LiveId" clId="{EA500F89-C0E2-46F9-83B5-24EFBB0EA24B}" dt="2024-03-22T19:35:28.494" v="115" actId="6549"/>
          <ac:spMkLst>
            <pc:docMk/>
            <pc:sldMk cId="259461218" sldId="290"/>
            <ac:spMk id="3" creationId="{461F111F-AB6C-B8FB-EEDD-DD483EE656CF}"/>
          </ac:spMkLst>
        </pc:spChg>
        <pc:picChg chg="add mod">
          <ac:chgData name="Дарья Николаева" userId="aecae0cf00e9e870" providerId="LiveId" clId="{EA500F89-C0E2-46F9-83B5-24EFBB0EA24B}" dt="2024-03-22T19:36:51.950" v="121" actId="1076"/>
          <ac:picMkLst>
            <pc:docMk/>
            <pc:sldMk cId="259461218" sldId="290"/>
            <ac:picMk id="4" creationId="{EA10204C-A54D-D1A7-8094-ACEF37BC3280}"/>
          </ac:picMkLst>
        </pc:picChg>
        <pc:picChg chg="del mod">
          <ac:chgData name="Дарья Николаева" userId="aecae0cf00e9e870" providerId="LiveId" clId="{EA500F89-C0E2-46F9-83B5-24EFBB0EA24B}" dt="2024-03-22T19:36:36.810" v="117" actId="478"/>
          <ac:picMkLst>
            <pc:docMk/>
            <pc:sldMk cId="259461218" sldId="290"/>
            <ac:picMk id="5" creationId="{6EE3218E-0521-D3BC-5764-EF8049C6031B}"/>
          </ac:picMkLst>
        </pc:picChg>
      </pc:sldChg>
      <pc:sldChg chg="addSp delSp modSp mod">
        <pc:chgData name="Дарья Николаева" userId="aecae0cf00e9e870" providerId="LiveId" clId="{EA500F89-C0E2-46F9-83B5-24EFBB0EA24B}" dt="2024-03-22T19:41:00.139" v="148" actId="1076"/>
        <pc:sldMkLst>
          <pc:docMk/>
          <pc:sldMk cId="1483420428" sldId="291"/>
        </pc:sldMkLst>
        <pc:spChg chg="mod">
          <ac:chgData name="Дарья Николаева" userId="aecae0cf00e9e870" providerId="LiveId" clId="{EA500F89-C0E2-46F9-83B5-24EFBB0EA24B}" dt="2024-03-22T19:41:00.139" v="148" actId="1076"/>
          <ac:spMkLst>
            <pc:docMk/>
            <pc:sldMk cId="1483420428" sldId="291"/>
            <ac:spMk id="2" creationId="{F1173E17-6936-C69E-C8BE-8D800818B282}"/>
          </ac:spMkLst>
        </pc:spChg>
        <pc:spChg chg="mod">
          <ac:chgData name="Дарья Николаева" userId="aecae0cf00e9e870" providerId="LiveId" clId="{EA500F89-C0E2-46F9-83B5-24EFBB0EA24B}" dt="2024-03-22T19:40:46.812" v="146" actId="1076"/>
          <ac:spMkLst>
            <pc:docMk/>
            <pc:sldMk cId="1483420428" sldId="291"/>
            <ac:spMk id="3" creationId="{461F111F-AB6C-B8FB-EEDD-DD483EE656CF}"/>
          </ac:spMkLst>
        </pc:spChg>
        <pc:picChg chg="add del mod ord">
          <ac:chgData name="Дарья Николаева" userId="aecae0cf00e9e870" providerId="LiveId" clId="{EA500F89-C0E2-46F9-83B5-24EFBB0EA24B}" dt="2024-03-22T19:40:11.044" v="138" actId="478"/>
          <ac:picMkLst>
            <pc:docMk/>
            <pc:sldMk cId="1483420428" sldId="291"/>
            <ac:picMk id="4" creationId="{3DD7B4A0-7C36-8771-1762-1EBE2BD0136C}"/>
          </ac:picMkLst>
        </pc:picChg>
        <pc:picChg chg="del">
          <ac:chgData name="Дарья Николаева" userId="aecae0cf00e9e870" providerId="LiveId" clId="{EA500F89-C0E2-46F9-83B5-24EFBB0EA24B}" dt="2024-03-22T19:38:18.959" v="122" actId="478"/>
          <ac:picMkLst>
            <pc:docMk/>
            <pc:sldMk cId="1483420428" sldId="291"/>
            <ac:picMk id="5" creationId="{6EE3218E-0521-D3BC-5764-EF8049C6031B}"/>
          </ac:picMkLst>
        </pc:picChg>
        <pc:picChg chg="add mod ord">
          <ac:chgData name="Дарья Николаева" userId="aecae0cf00e9e870" providerId="LiveId" clId="{EA500F89-C0E2-46F9-83B5-24EFBB0EA24B}" dt="2024-03-22T19:40:51.915" v="147" actId="1076"/>
          <ac:picMkLst>
            <pc:docMk/>
            <pc:sldMk cId="1483420428" sldId="291"/>
            <ac:picMk id="6" creationId="{935F753F-ABFD-0D75-28B1-4A72473194A9}"/>
          </ac:picMkLst>
        </pc:picChg>
      </pc:sldChg>
      <pc:sldChg chg="addSp delSp modSp mod">
        <pc:chgData name="Дарья Николаева" userId="aecae0cf00e9e870" providerId="LiveId" clId="{EA500F89-C0E2-46F9-83B5-24EFBB0EA24B}" dt="2024-03-22T19:43:09.288" v="155" actId="1076"/>
        <pc:sldMkLst>
          <pc:docMk/>
          <pc:sldMk cId="2837543115" sldId="292"/>
        </pc:sldMkLst>
        <pc:spChg chg="mod">
          <ac:chgData name="Дарья Николаева" userId="aecae0cf00e9e870" providerId="LiveId" clId="{EA500F89-C0E2-46F9-83B5-24EFBB0EA24B}" dt="2024-03-22T19:43:09.288" v="155" actId="1076"/>
          <ac:spMkLst>
            <pc:docMk/>
            <pc:sldMk cId="2837543115" sldId="292"/>
            <ac:spMk id="3" creationId="{461F111F-AB6C-B8FB-EEDD-DD483EE656CF}"/>
          </ac:spMkLst>
        </pc:spChg>
        <pc:picChg chg="add del">
          <ac:chgData name="Дарья Николаева" userId="aecae0cf00e9e870" providerId="LiveId" clId="{EA500F89-C0E2-46F9-83B5-24EFBB0EA24B}" dt="2024-03-22T19:42:28.717" v="150" actId="478"/>
          <ac:picMkLst>
            <pc:docMk/>
            <pc:sldMk cId="2837543115" sldId="292"/>
            <ac:picMk id="4" creationId="{A49CFB06-5067-7E21-FDE9-B4F180DDB6AB}"/>
          </ac:picMkLst>
        </pc:picChg>
        <pc:picChg chg="add mod ord">
          <ac:chgData name="Дарья Николаева" userId="aecae0cf00e9e870" providerId="LiveId" clId="{EA500F89-C0E2-46F9-83B5-24EFBB0EA24B}" dt="2024-03-22T19:43:01.827" v="154" actId="167"/>
          <ac:picMkLst>
            <pc:docMk/>
            <pc:sldMk cId="2837543115" sldId="292"/>
            <ac:picMk id="6" creationId="{00F63864-C110-B4C1-356C-DAF335484C16}"/>
          </ac:picMkLst>
        </pc:picChg>
      </pc:sldChg>
      <pc:sldChg chg="addSp delSp modSp mod">
        <pc:chgData name="Дарья Николаева" userId="aecae0cf00e9e870" providerId="LiveId" clId="{EA500F89-C0E2-46F9-83B5-24EFBB0EA24B}" dt="2024-03-22T19:50:21.959" v="181" actId="1076"/>
        <pc:sldMkLst>
          <pc:docMk/>
          <pc:sldMk cId="3188928967" sldId="293"/>
        </pc:sldMkLst>
        <pc:spChg chg="mod">
          <ac:chgData name="Дарья Николаева" userId="aecae0cf00e9e870" providerId="LiveId" clId="{EA500F89-C0E2-46F9-83B5-24EFBB0EA24B}" dt="2024-03-22T19:50:21.959" v="181" actId="1076"/>
          <ac:spMkLst>
            <pc:docMk/>
            <pc:sldMk cId="3188928967" sldId="293"/>
            <ac:spMk id="2" creationId="{F1173E17-6936-C69E-C8BE-8D800818B282}"/>
          </ac:spMkLst>
        </pc:spChg>
        <pc:spChg chg="mod">
          <ac:chgData name="Дарья Николаева" userId="aecae0cf00e9e870" providerId="LiveId" clId="{EA500F89-C0E2-46F9-83B5-24EFBB0EA24B}" dt="2024-03-22T19:48:03.027" v="164" actId="1076"/>
          <ac:spMkLst>
            <pc:docMk/>
            <pc:sldMk cId="3188928967" sldId="293"/>
            <ac:spMk id="3" creationId="{461F111F-AB6C-B8FB-EEDD-DD483EE656CF}"/>
          </ac:spMkLst>
        </pc:spChg>
        <pc:picChg chg="add del mod">
          <ac:chgData name="Дарья Николаева" userId="aecae0cf00e9e870" providerId="LiveId" clId="{EA500F89-C0E2-46F9-83B5-24EFBB0EA24B}" dt="2024-03-22T19:49:20.457" v="168" actId="478"/>
          <ac:picMkLst>
            <pc:docMk/>
            <pc:sldMk cId="3188928967" sldId="293"/>
            <ac:picMk id="4" creationId="{C485B011-7C41-E91D-2C06-14F810CBE25E}"/>
          </ac:picMkLst>
        </pc:picChg>
        <pc:picChg chg="add mod ord">
          <ac:chgData name="Дарья Николаева" userId="aecae0cf00e9e870" providerId="LiveId" clId="{EA500F89-C0E2-46F9-83B5-24EFBB0EA24B}" dt="2024-03-22T19:50:15.527" v="180" actId="1076"/>
          <ac:picMkLst>
            <pc:docMk/>
            <pc:sldMk cId="3188928967" sldId="293"/>
            <ac:picMk id="5" creationId="{ABA3B291-A8AA-6F6E-9667-81A675A3B4F1}"/>
          </ac:picMkLst>
        </pc:picChg>
      </pc:sldChg>
      <pc:sldChg chg="addSp modSp mod">
        <pc:chgData name="Дарья Николаева" userId="aecae0cf00e9e870" providerId="LiveId" clId="{EA500F89-C0E2-46F9-83B5-24EFBB0EA24B}" dt="2024-03-22T20:20:22.686" v="300" actId="1076"/>
        <pc:sldMkLst>
          <pc:docMk/>
          <pc:sldMk cId="3566394555" sldId="294"/>
        </pc:sldMkLst>
        <pc:spChg chg="mod">
          <ac:chgData name="Дарья Николаева" userId="aecae0cf00e9e870" providerId="LiveId" clId="{EA500F89-C0E2-46F9-83B5-24EFBB0EA24B}" dt="2024-03-22T20:11:05.174" v="275" actId="1076"/>
          <ac:spMkLst>
            <pc:docMk/>
            <pc:sldMk cId="3566394555" sldId="294"/>
            <ac:spMk id="2" creationId="{F1173E17-6936-C69E-C8BE-8D800818B282}"/>
          </ac:spMkLst>
        </pc:spChg>
        <pc:spChg chg="mod">
          <ac:chgData name="Дарья Николаева" userId="aecae0cf00e9e870" providerId="LiveId" clId="{EA500F89-C0E2-46F9-83B5-24EFBB0EA24B}" dt="2024-03-22T20:20:22.686" v="300" actId="1076"/>
          <ac:spMkLst>
            <pc:docMk/>
            <pc:sldMk cId="3566394555" sldId="294"/>
            <ac:spMk id="3" creationId="{461F111F-AB6C-B8FB-EEDD-DD483EE656CF}"/>
          </ac:spMkLst>
        </pc:spChg>
        <pc:picChg chg="add mod">
          <ac:chgData name="Дарья Николаева" userId="aecae0cf00e9e870" providerId="LiveId" clId="{EA500F89-C0E2-46F9-83B5-24EFBB0EA24B}" dt="2024-03-22T20:16:58.618" v="289" actId="14100"/>
          <ac:picMkLst>
            <pc:docMk/>
            <pc:sldMk cId="3566394555" sldId="294"/>
            <ac:picMk id="5" creationId="{B3E4CABF-1E40-56E9-DCD6-C364DA785BC7}"/>
          </ac:picMkLst>
        </pc:picChg>
      </pc:sldChg>
      <pc:sldChg chg="addSp modSp mod">
        <pc:chgData name="Дарья Николаева" userId="aecae0cf00e9e870" providerId="LiveId" clId="{EA500F89-C0E2-46F9-83B5-24EFBB0EA24B}" dt="2024-03-22T20:16:46.662" v="288" actId="1076"/>
        <pc:sldMkLst>
          <pc:docMk/>
          <pc:sldMk cId="1503271491" sldId="295"/>
        </pc:sldMkLst>
        <pc:picChg chg="add mod">
          <ac:chgData name="Дарья Николаева" userId="aecae0cf00e9e870" providerId="LiveId" clId="{EA500F89-C0E2-46F9-83B5-24EFBB0EA24B}" dt="2024-03-22T20:16:46.662" v="288" actId="1076"/>
          <ac:picMkLst>
            <pc:docMk/>
            <pc:sldMk cId="1503271491" sldId="295"/>
            <ac:picMk id="4" creationId="{1FF1C360-E30B-0FA1-73F0-1E7058EFEAFA}"/>
          </ac:picMkLst>
        </pc:picChg>
      </pc:sldChg>
      <pc:sldChg chg="addSp modSp mod">
        <pc:chgData name="Дарья Николаева" userId="aecae0cf00e9e870" providerId="LiveId" clId="{EA500F89-C0E2-46F9-83B5-24EFBB0EA24B}" dt="2024-03-22T20:18:03.740" v="297" actId="1076"/>
        <pc:sldMkLst>
          <pc:docMk/>
          <pc:sldMk cId="1462385016" sldId="296"/>
        </pc:sldMkLst>
        <pc:spChg chg="mod">
          <ac:chgData name="Дарья Николаева" userId="aecae0cf00e9e870" providerId="LiveId" clId="{EA500F89-C0E2-46F9-83B5-24EFBB0EA24B}" dt="2024-03-22T20:17:26.458" v="291" actId="1076"/>
          <ac:spMkLst>
            <pc:docMk/>
            <pc:sldMk cId="1462385016" sldId="296"/>
            <ac:spMk id="2" creationId="{F1173E17-6936-C69E-C8BE-8D800818B282}"/>
          </ac:spMkLst>
        </pc:spChg>
        <pc:spChg chg="mod">
          <ac:chgData name="Дарья Николаева" userId="aecae0cf00e9e870" providerId="LiveId" clId="{EA500F89-C0E2-46F9-83B5-24EFBB0EA24B}" dt="2024-03-22T20:17:56.690" v="296" actId="1076"/>
          <ac:spMkLst>
            <pc:docMk/>
            <pc:sldMk cId="1462385016" sldId="296"/>
            <ac:spMk id="3" creationId="{461F111F-AB6C-B8FB-EEDD-DD483EE656CF}"/>
          </ac:spMkLst>
        </pc:spChg>
        <pc:picChg chg="add mod">
          <ac:chgData name="Дарья Николаева" userId="aecae0cf00e9e870" providerId="LiveId" clId="{EA500F89-C0E2-46F9-83B5-24EFBB0EA24B}" dt="2024-03-22T20:18:03.740" v="297" actId="1076"/>
          <ac:picMkLst>
            <pc:docMk/>
            <pc:sldMk cId="1462385016" sldId="296"/>
            <ac:picMk id="4" creationId="{359DD472-7141-09DF-C14E-4EA8053D10C4}"/>
          </ac:picMkLst>
        </pc:picChg>
      </pc:sldChg>
      <pc:sldChg chg="addSp modSp mod">
        <pc:chgData name="Дарья Николаева" userId="aecae0cf00e9e870" providerId="LiveId" clId="{EA500F89-C0E2-46F9-83B5-24EFBB0EA24B}" dt="2024-03-22T20:14:17.969" v="281" actId="1076"/>
        <pc:sldMkLst>
          <pc:docMk/>
          <pc:sldMk cId="1710483759" sldId="298"/>
        </pc:sldMkLst>
        <pc:spChg chg="mod">
          <ac:chgData name="Дарья Николаева" userId="aecae0cf00e9e870" providerId="LiveId" clId="{EA500F89-C0E2-46F9-83B5-24EFBB0EA24B}" dt="2024-03-22T20:14:17.969" v="281" actId="1076"/>
          <ac:spMkLst>
            <pc:docMk/>
            <pc:sldMk cId="1710483759" sldId="298"/>
            <ac:spMk id="2" creationId="{F1173E17-6936-C69E-C8BE-8D800818B282}"/>
          </ac:spMkLst>
        </pc:spChg>
        <pc:picChg chg="add mod">
          <ac:chgData name="Дарья Николаева" userId="aecae0cf00e9e870" providerId="LiveId" clId="{EA500F89-C0E2-46F9-83B5-24EFBB0EA24B}" dt="2024-03-22T20:14:13.459" v="280" actId="1076"/>
          <ac:picMkLst>
            <pc:docMk/>
            <pc:sldMk cId="1710483759" sldId="298"/>
            <ac:picMk id="4" creationId="{56125DB3-4CFD-AD1D-950C-63997F5BA5E3}"/>
          </ac:picMkLst>
        </pc:picChg>
      </pc:sldChg>
      <pc:sldChg chg="modSp mod">
        <pc:chgData name="Дарья Николаева" userId="aecae0cf00e9e870" providerId="LiveId" clId="{EA500F89-C0E2-46F9-83B5-24EFBB0EA24B}" dt="2024-03-22T20:15:47.318" v="284" actId="1076"/>
        <pc:sldMkLst>
          <pc:docMk/>
          <pc:sldMk cId="3959569691" sldId="301"/>
        </pc:sldMkLst>
        <pc:picChg chg="mod">
          <ac:chgData name="Дарья Николаева" userId="aecae0cf00e9e870" providerId="LiveId" clId="{EA500F89-C0E2-46F9-83B5-24EFBB0EA24B}" dt="2024-03-22T20:15:47.318" v="284" actId="1076"/>
          <ac:picMkLst>
            <pc:docMk/>
            <pc:sldMk cId="3959569691" sldId="301"/>
            <ac:picMk id="4" creationId="{3D70C2B0-A9C5-51C2-8D1F-229E7CAE39A2}"/>
          </ac:picMkLst>
        </pc:picChg>
      </pc:sldChg>
      <pc:sldChg chg="modSp mod">
        <pc:chgData name="Дарья Николаева" userId="aecae0cf00e9e870" providerId="LiveId" clId="{EA500F89-C0E2-46F9-83B5-24EFBB0EA24B}" dt="2024-03-22T20:14:50.402" v="283" actId="1076"/>
        <pc:sldMkLst>
          <pc:docMk/>
          <pc:sldMk cId="2923525482" sldId="302"/>
        </pc:sldMkLst>
        <pc:spChg chg="mod">
          <ac:chgData name="Дарья Николаева" userId="aecae0cf00e9e870" providerId="LiveId" clId="{EA500F89-C0E2-46F9-83B5-24EFBB0EA24B}" dt="2024-03-22T20:14:50.402" v="283" actId="1076"/>
          <ac:spMkLst>
            <pc:docMk/>
            <pc:sldMk cId="2923525482" sldId="302"/>
            <ac:spMk id="3" creationId="{461F111F-AB6C-B8FB-EEDD-DD483EE656CF}"/>
          </ac:spMkLst>
        </pc:spChg>
        <pc:picChg chg="mod">
          <ac:chgData name="Дарья Николаева" userId="aecae0cf00e9e870" providerId="LiveId" clId="{EA500F89-C0E2-46F9-83B5-24EFBB0EA24B}" dt="2024-03-22T20:14:32.314" v="282" actId="1076"/>
          <ac:picMkLst>
            <pc:docMk/>
            <pc:sldMk cId="2923525482" sldId="302"/>
            <ac:picMk id="4" creationId="{3D70C2B0-A9C5-51C2-8D1F-229E7CAE39A2}"/>
          </ac:picMkLst>
        </pc:picChg>
      </pc:sldChg>
      <pc:sldChg chg="addSp delSp modSp del mod">
        <pc:chgData name="Дарья Николаева" userId="aecae0cf00e9e870" providerId="LiveId" clId="{EA500F89-C0E2-46F9-83B5-24EFBB0EA24B}" dt="2024-03-22T20:00:40.336" v="256" actId="47"/>
        <pc:sldMkLst>
          <pc:docMk/>
          <pc:sldMk cId="4126657692" sldId="305"/>
        </pc:sldMkLst>
        <pc:spChg chg="mod">
          <ac:chgData name="Дарья Николаева" userId="aecae0cf00e9e870" providerId="LiveId" clId="{EA500F89-C0E2-46F9-83B5-24EFBB0EA24B}" dt="2024-03-22T19:56:34.203" v="215" actId="1076"/>
          <ac:spMkLst>
            <pc:docMk/>
            <pc:sldMk cId="4126657692" sldId="305"/>
            <ac:spMk id="2" creationId="{F478D6F8-3F32-C2FA-BDBB-B9BC6D27F9EC}"/>
          </ac:spMkLst>
        </pc:spChg>
        <pc:spChg chg="del">
          <ac:chgData name="Дарья Николаева" userId="aecae0cf00e9e870" providerId="LiveId" clId="{EA500F89-C0E2-46F9-83B5-24EFBB0EA24B}" dt="2024-03-22T19:51:27.042" v="188" actId="478"/>
          <ac:spMkLst>
            <pc:docMk/>
            <pc:sldMk cId="4126657692" sldId="305"/>
            <ac:spMk id="4" creationId="{C0B80CC7-3B5C-085D-C011-32655B4CE3DC}"/>
          </ac:spMkLst>
        </pc:spChg>
        <pc:spChg chg="add del mod">
          <ac:chgData name="Дарья Николаева" userId="aecae0cf00e9e870" providerId="LiveId" clId="{EA500F89-C0E2-46F9-83B5-24EFBB0EA24B}" dt="2024-03-22T19:55:24.152" v="203" actId="478"/>
          <ac:spMkLst>
            <pc:docMk/>
            <pc:sldMk cId="4126657692" sldId="305"/>
            <ac:spMk id="5" creationId="{9B4F232E-43C4-01E2-035C-EF8916BF0AA5}"/>
          </ac:spMkLst>
        </pc:spChg>
        <pc:picChg chg="add del mod">
          <ac:chgData name="Дарья Николаева" userId="aecae0cf00e9e870" providerId="LiveId" clId="{EA500F89-C0E2-46F9-83B5-24EFBB0EA24B}" dt="2024-03-22T19:56:59.198" v="221" actId="478"/>
          <ac:picMkLst>
            <pc:docMk/>
            <pc:sldMk cId="4126657692" sldId="305"/>
            <ac:picMk id="6" creationId="{913A5980-2ACA-71B0-74D1-7F94A2966969}"/>
          </ac:picMkLst>
        </pc:picChg>
        <pc:picChg chg="add del mod">
          <ac:chgData name="Дарья Николаева" userId="aecae0cf00e9e870" providerId="LiveId" clId="{EA500F89-C0E2-46F9-83B5-24EFBB0EA24B}" dt="2024-03-22T19:56:59.873" v="222" actId="478"/>
          <ac:picMkLst>
            <pc:docMk/>
            <pc:sldMk cId="4126657692" sldId="305"/>
            <ac:picMk id="7" creationId="{8CE0F640-D4D0-7E19-A563-8A0FEC4BE112}"/>
          </ac:picMkLst>
        </pc:picChg>
        <pc:picChg chg="del mod">
          <ac:chgData name="Дарья Николаева" userId="aecae0cf00e9e870" providerId="LiveId" clId="{EA500F89-C0E2-46F9-83B5-24EFBB0EA24B}" dt="2024-03-22T19:55:20.225" v="201" actId="478"/>
          <ac:picMkLst>
            <pc:docMk/>
            <pc:sldMk cId="4126657692" sldId="305"/>
            <ac:picMk id="2050" creationId="{1B879214-D464-C00A-3B97-CEDE41C36D42}"/>
          </ac:picMkLst>
        </pc:picChg>
      </pc:sldChg>
      <pc:sldChg chg="delSp modSp del mod">
        <pc:chgData name="Дарья Николаева" userId="aecae0cf00e9e870" providerId="LiveId" clId="{EA500F89-C0E2-46F9-83B5-24EFBB0EA24B}" dt="2024-03-22T20:00:44.009" v="257" actId="47"/>
        <pc:sldMkLst>
          <pc:docMk/>
          <pc:sldMk cId="4233134850" sldId="306"/>
        </pc:sldMkLst>
        <pc:spChg chg="del mod">
          <ac:chgData name="Дарья Николаева" userId="aecae0cf00e9e870" providerId="LiveId" clId="{EA500F89-C0E2-46F9-83B5-24EFBB0EA24B}" dt="2024-03-22T19:53:50.504" v="198" actId="478"/>
          <ac:spMkLst>
            <pc:docMk/>
            <pc:sldMk cId="4233134850" sldId="306"/>
            <ac:spMk id="2" creationId="{34056609-179A-BB31-EF12-E0DB240962C0}"/>
          </ac:spMkLst>
        </pc:spChg>
        <pc:picChg chg="mod">
          <ac:chgData name="Дарья Николаева" userId="aecae0cf00e9e870" providerId="LiveId" clId="{EA500F89-C0E2-46F9-83B5-24EFBB0EA24B}" dt="2024-03-22T19:54:04.711" v="199" actId="1076"/>
          <ac:picMkLst>
            <pc:docMk/>
            <pc:sldMk cId="4233134850" sldId="306"/>
            <ac:picMk id="3074" creationId="{4D6C5884-8462-49AA-963B-B6B0581B91EC}"/>
          </ac:picMkLst>
        </pc:picChg>
      </pc:sldChg>
      <pc:sldChg chg="addSp delSp modSp new mod">
        <pc:chgData name="Дарья Николаева" userId="aecae0cf00e9e870" providerId="LiveId" clId="{EA500F89-C0E2-46F9-83B5-24EFBB0EA24B}" dt="2024-03-22T20:00:30.367" v="255" actId="1076"/>
        <pc:sldMkLst>
          <pc:docMk/>
          <pc:sldMk cId="1742947929" sldId="307"/>
        </pc:sldMkLst>
        <pc:spChg chg="mod">
          <ac:chgData name="Дарья Николаева" userId="aecae0cf00e9e870" providerId="LiveId" clId="{EA500F89-C0E2-46F9-83B5-24EFBB0EA24B}" dt="2024-03-22T20:00:30.367" v="255" actId="1076"/>
          <ac:spMkLst>
            <pc:docMk/>
            <pc:sldMk cId="1742947929" sldId="307"/>
            <ac:spMk id="2" creationId="{52D67A4A-1E18-5466-B80A-612800635265}"/>
          </ac:spMkLst>
        </pc:spChg>
        <pc:spChg chg="del mod">
          <ac:chgData name="Дарья Николаева" userId="aecae0cf00e9e870" providerId="LiveId" clId="{EA500F89-C0E2-46F9-83B5-24EFBB0EA24B}" dt="2024-03-22T19:57:17.717" v="227" actId="478"/>
          <ac:spMkLst>
            <pc:docMk/>
            <pc:sldMk cId="1742947929" sldId="307"/>
            <ac:spMk id="3" creationId="{5F0B6E3F-08F3-5B5F-D4C5-435A25C2372E}"/>
          </ac:spMkLst>
        </pc:spChg>
        <pc:spChg chg="del">
          <ac:chgData name="Дарья Николаева" userId="aecae0cf00e9e870" providerId="LiveId" clId="{EA500F89-C0E2-46F9-83B5-24EFBB0EA24B}" dt="2024-03-22T19:57:43.267" v="232"/>
          <ac:spMkLst>
            <pc:docMk/>
            <pc:sldMk cId="1742947929" sldId="307"/>
            <ac:spMk id="4" creationId="{22CACFE8-1944-2810-3D9A-681D1EDDA8A8}"/>
          </ac:spMkLst>
        </pc:spChg>
        <pc:spChg chg="del mod">
          <ac:chgData name="Дарья Николаева" userId="aecae0cf00e9e870" providerId="LiveId" clId="{EA500F89-C0E2-46F9-83B5-24EFBB0EA24B}" dt="2024-03-22T19:57:20.953" v="230" actId="478"/>
          <ac:spMkLst>
            <pc:docMk/>
            <pc:sldMk cId="1742947929" sldId="307"/>
            <ac:spMk id="5" creationId="{E7EB71CD-5749-699E-6374-8CAD96E86303}"/>
          </ac:spMkLst>
        </pc:spChg>
        <pc:spChg chg="del">
          <ac:chgData name="Дарья Николаева" userId="aecae0cf00e9e870" providerId="LiveId" clId="{EA500F89-C0E2-46F9-83B5-24EFBB0EA24B}" dt="2024-03-22T19:57:58.134" v="233"/>
          <ac:spMkLst>
            <pc:docMk/>
            <pc:sldMk cId="1742947929" sldId="307"/>
            <ac:spMk id="6" creationId="{BCEF45A5-E312-4107-E426-6D7CD326C6FD}"/>
          </ac:spMkLst>
        </pc:spChg>
        <pc:spChg chg="del">
          <ac:chgData name="Дарья Николаева" userId="aecae0cf00e9e870" providerId="LiveId" clId="{EA500F89-C0E2-46F9-83B5-24EFBB0EA24B}" dt="2024-03-22T19:58:41.255" v="243" actId="478"/>
          <ac:spMkLst>
            <pc:docMk/>
            <pc:sldMk cId="1742947929" sldId="307"/>
            <ac:spMk id="7" creationId="{757B852F-B190-B708-C552-0BB18D607BAE}"/>
          </ac:spMkLst>
        </pc:spChg>
        <pc:spChg chg="add del mod">
          <ac:chgData name="Дарья Николаева" userId="aecae0cf00e9e870" providerId="LiveId" clId="{EA500F89-C0E2-46F9-83B5-24EFBB0EA24B}" dt="2024-03-22T19:59:41.220" v="248" actId="22"/>
          <ac:spMkLst>
            <pc:docMk/>
            <pc:sldMk cId="1742947929" sldId="307"/>
            <ac:spMk id="11" creationId="{DE7FAF4D-E1F3-CB51-D0D9-72FAA37937BC}"/>
          </ac:spMkLst>
        </pc:spChg>
        <pc:picChg chg="add del mod">
          <ac:chgData name="Дарья Николаева" userId="aecae0cf00e9e870" providerId="LiveId" clId="{EA500F89-C0E2-46F9-83B5-24EFBB0EA24B}" dt="2024-03-22T19:59:06.312" v="247" actId="478"/>
          <ac:picMkLst>
            <pc:docMk/>
            <pc:sldMk cId="1742947929" sldId="307"/>
            <ac:picMk id="8" creationId="{2900043E-1EA8-26C5-0456-06BE4CF46309}"/>
          </ac:picMkLst>
        </pc:picChg>
        <pc:picChg chg="add mod">
          <ac:chgData name="Дарья Николаева" userId="aecae0cf00e9e870" providerId="LiveId" clId="{EA500F89-C0E2-46F9-83B5-24EFBB0EA24B}" dt="2024-03-22T20:00:12.255" v="253" actId="1076"/>
          <ac:picMkLst>
            <pc:docMk/>
            <pc:sldMk cId="1742947929" sldId="307"/>
            <ac:picMk id="9" creationId="{E96A5E63-3013-7463-7D21-A49EBF1168E9}"/>
          </ac:picMkLst>
        </pc:picChg>
        <pc:picChg chg="add mod ord">
          <ac:chgData name="Дарья Николаева" userId="aecae0cf00e9e870" providerId="LiveId" clId="{EA500F89-C0E2-46F9-83B5-24EFBB0EA24B}" dt="2024-03-22T20:00:10.279" v="252" actId="1076"/>
          <ac:picMkLst>
            <pc:docMk/>
            <pc:sldMk cId="1742947929" sldId="307"/>
            <ac:picMk id="13" creationId="{21489159-2CB4-AADE-6CE5-6970EA7DA7B9}"/>
          </ac:picMkLst>
        </pc:picChg>
      </pc:sldChg>
    </pc:docChg>
  </pc:docChgLst>
  <pc:docChgLst>
    <pc:chgData name="Дарья Николаева" userId="aecae0cf00e9e870" providerId="LiveId" clId="{7CB1BF35-4C6F-480F-8DA0-63094F41B01D}"/>
    <pc:docChg chg="undo custSel addSld delSld modSld">
      <pc:chgData name="Дарья Николаева" userId="aecae0cf00e9e870" providerId="LiveId" clId="{7CB1BF35-4C6F-480F-8DA0-63094F41B01D}" dt="2024-01-10T18:37:55.963" v="1728" actId="1076"/>
      <pc:docMkLst>
        <pc:docMk/>
      </pc:docMkLst>
      <pc:sldChg chg="modSp mod">
        <pc:chgData name="Дарья Николаева" userId="aecae0cf00e9e870" providerId="LiveId" clId="{7CB1BF35-4C6F-480F-8DA0-63094F41B01D}" dt="2024-01-07T15:21:26.117" v="972" actId="2711"/>
        <pc:sldMkLst>
          <pc:docMk/>
          <pc:sldMk cId="3719412119" sldId="259"/>
        </pc:sldMkLst>
        <pc:spChg chg="mod">
          <ac:chgData name="Дарья Николаева" userId="aecae0cf00e9e870" providerId="LiveId" clId="{7CB1BF35-4C6F-480F-8DA0-63094F41B01D}" dt="2024-01-07T15:20:53.548" v="969" actId="2711"/>
          <ac:spMkLst>
            <pc:docMk/>
            <pc:sldMk cId="3719412119" sldId="259"/>
            <ac:spMk id="2" creationId="{34266079-4D31-A8A5-F540-4051969DC2BE}"/>
          </ac:spMkLst>
        </pc:spChg>
        <pc:spChg chg="mod">
          <ac:chgData name="Дарья Николаева" userId="aecae0cf00e9e870" providerId="LiveId" clId="{7CB1BF35-4C6F-480F-8DA0-63094F41B01D}" dt="2024-01-07T15:20:42.190" v="968" actId="2711"/>
          <ac:spMkLst>
            <pc:docMk/>
            <pc:sldMk cId="3719412119" sldId="259"/>
            <ac:spMk id="3" creationId="{2EA694B5-7387-D9A8-07C0-7F9334D1E61E}"/>
          </ac:spMkLst>
        </pc:spChg>
        <pc:spChg chg="mod">
          <ac:chgData name="Дарья Николаева" userId="aecae0cf00e9e870" providerId="LiveId" clId="{7CB1BF35-4C6F-480F-8DA0-63094F41B01D}" dt="2024-01-07T15:21:05.969" v="970" actId="2711"/>
          <ac:spMkLst>
            <pc:docMk/>
            <pc:sldMk cId="3719412119" sldId="259"/>
            <ac:spMk id="10" creationId="{1A488E7C-7B46-2025-D3FE-877DB2BB3040}"/>
          </ac:spMkLst>
        </pc:spChg>
        <pc:spChg chg="mod">
          <ac:chgData name="Дарья Николаева" userId="aecae0cf00e9e870" providerId="LiveId" clId="{7CB1BF35-4C6F-480F-8DA0-63094F41B01D}" dt="2024-01-07T15:21:16.545" v="971" actId="2711"/>
          <ac:spMkLst>
            <pc:docMk/>
            <pc:sldMk cId="3719412119" sldId="259"/>
            <ac:spMk id="12" creationId="{ACF76262-65D8-1CE1-8A8C-1894EC1C5274}"/>
          </ac:spMkLst>
        </pc:spChg>
        <pc:spChg chg="mod">
          <ac:chgData name="Дарья Николаева" userId="aecae0cf00e9e870" providerId="LiveId" clId="{7CB1BF35-4C6F-480F-8DA0-63094F41B01D}" dt="2024-01-07T15:21:26.117" v="972" actId="2711"/>
          <ac:spMkLst>
            <pc:docMk/>
            <pc:sldMk cId="3719412119" sldId="259"/>
            <ac:spMk id="17" creationId="{3D6D322C-1DE9-4087-5FEC-5CD56E90C20F}"/>
          </ac:spMkLst>
        </pc:spChg>
        <pc:spChg chg="mod">
          <ac:chgData name="Дарья Николаева" userId="aecae0cf00e9e870" providerId="LiveId" clId="{7CB1BF35-4C6F-480F-8DA0-63094F41B01D}" dt="2023-12-23T21:16:13.213" v="147" actId="1076"/>
          <ac:spMkLst>
            <pc:docMk/>
            <pc:sldMk cId="3719412119" sldId="259"/>
            <ac:spMk id="19" creationId="{727D33F3-DDCD-867B-EF19-D135658CD0CC}"/>
          </ac:spMkLst>
        </pc:spChg>
      </pc:sldChg>
      <pc:sldChg chg="addSp delSp modSp new mod">
        <pc:chgData name="Дарья Николаева" userId="aecae0cf00e9e870" providerId="LiveId" clId="{7CB1BF35-4C6F-480F-8DA0-63094F41B01D}" dt="2024-01-07T15:22:14.073" v="978" actId="2711"/>
        <pc:sldMkLst>
          <pc:docMk/>
          <pc:sldMk cId="322351596" sldId="260"/>
        </pc:sldMkLst>
        <pc:spChg chg="mod">
          <ac:chgData name="Дарья Николаева" userId="aecae0cf00e9e870" providerId="LiveId" clId="{7CB1BF35-4C6F-480F-8DA0-63094F41B01D}" dt="2024-01-07T15:22:03.912" v="977" actId="27636"/>
          <ac:spMkLst>
            <pc:docMk/>
            <pc:sldMk cId="322351596" sldId="260"/>
            <ac:spMk id="2" creationId="{C52C60A7-2812-727E-EB31-FB9D953E7D4D}"/>
          </ac:spMkLst>
        </pc:spChg>
        <pc:spChg chg="mod">
          <ac:chgData name="Дарья Николаева" userId="aecae0cf00e9e870" providerId="LiveId" clId="{7CB1BF35-4C6F-480F-8DA0-63094F41B01D}" dt="2023-12-23T21:13:14.792" v="134" actId="1076"/>
          <ac:spMkLst>
            <pc:docMk/>
            <pc:sldMk cId="322351596" sldId="260"/>
            <ac:spMk id="3" creationId="{2486CFA0-324B-A6FB-5204-973FCE4B42EA}"/>
          </ac:spMkLst>
        </pc:spChg>
        <pc:spChg chg="add mod">
          <ac:chgData name="Дарья Николаева" userId="aecae0cf00e9e870" providerId="LiveId" clId="{7CB1BF35-4C6F-480F-8DA0-63094F41B01D}" dt="2024-01-07T15:21:54.401" v="975" actId="1076"/>
          <ac:spMkLst>
            <pc:docMk/>
            <pc:sldMk cId="322351596" sldId="260"/>
            <ac:spMk id="5" creationId="{5F09AC0C-D7FC-B03C-D446-70332FA3752D}"/>
          </ac:spMkLst>
        </pc:spChg>
        <pc:spChg chg="add mod">
          <ac:chgData name="Дарья Николаева" userId="aecae0cf00e9e870" providerId="LiveId" clId="{7CB1BF35-4C6F-480F-8DA0-63094F41B01D}" dt="2024-01-07T15:22:14.073" v="978" actId="2711"/>
          <ac:spMkLst>
            <pc:docMk/>
            <pc:sldMk cId="322351596" sldId="260"/>
            <ac:spMk id="6" creationId="{701C3BD6-8AB7-CC48-A307-C78A45FD9FB2}"/>
          </ac:spMkLst>
        </pc:spChg>
        <pc:spChg chg="add mod">
          <ac:chgData name="Дарья Николаева" userId="aecae0cf00e9e870" providerId="LiveId" clId="{7CB1BF35-4C6F-480F-8DA0-63094F41B01D}" dt="2023-12-23T21:14:34.627" v="141" actId="207"/>
          <ac:spMkLst>
            <pc:docMk/>
            <pc:sldMk cId="322351596" sldId="260"/>
            <ac:spMk id="8" creationId="{C9056476-B044-BA82-9527-EB128A97670B}"/>
          </ac:spMkLst>
        </pc:spChg>
        <pc:picChg chg="add del mod">
          <ac:chgData name="Дарья Николаева" userId="aecae0cf00e9e870" providerId="LiveId" clId="{7CB1BF35-4C6F-480F-8DA0-63094F41B01D}" dt="2023-12-23T21:19:21.610" v="151" actId="478"/>
          <ac:picMkLst>
            <pc:docMk/>
            <pc:sldMk cId="322351596" sldId="260"/>
            <ac:picMk id="9" creationId="{BE25320E-D35B-36D7-86F6-5A85FF2FE4ED}"/>
          </ac:picMkLst>
        </pc:picChg>
        <pc:picChg chg="add mod">
          <ac:chgData name="Дарья Николаева" userId="aecae0cf00e9e870" providerId="LiveId" clId="{7CB1BF35-4C6F-480F-8DA0-63094F41B01D}" dt="2023-12-23T21:28:47.329" v="178" actId="1076"/>
          <ac:picMkLst>
            <pc:docMk/>
            <pc:sldMk cId="322351596" sldId="260"/>
            <ac:picMk id="10" creationId="{E607B0F1-A16C-9C66-B32B-62656B4B156B}"/>
          </ac:picMkLst>
        </pc:picChg>
        <pc:picChg chg="add del">
          <ac:chgData name="Дарья Николаева" userId="aecae0cf00e9e870" providerId="LiveId" clId="{7CB1BF35-4C6F-480F-8DA0-63094F41B01D}" dt="2023-12-23T21:22:35.732" v="156"/>
          <ac:picMkLst>
            <pc:docMk/>
            <pc:sldMk cId="322351596" sldId="260"/>
            <ac:picMk id="11" creationId="{33566549-7B0A-8A51-C8E8-F44CAA1A18BB}"/>
          </ac:picMkLst>
        </pc:picChg>
        <pc:picChg chg="add mod">
          <ac:chgData name="Дарья Николаева" userId="aecae0cf00e9e870" providerId="LiveId" clId="{7CB1BF35-4C6F-480F-8DA0-63094F41B01D}" dt="2023-12-23T21:32:16.504" v="198" actId="1076"/>
          <ac:picMkLst>
            <pc:docMk/>
            <pc:sldMk cId="322351596" sldId="260"/>
            <ac:picMk id="13" creationId="{45B472FC-D9C0-76F9-4833-20C91A1C1D33}"/>
          </ac:picMkLst>
        </pc:picChg>
        <pc:picChg chg="add del mod">
          <ac:chgData name="Дарья Николаева" userId="aecae0cf00e9e870" providerId="LiveId" clId="{7CB1BF35-4C6F-480F-8DA0-63094F41B01D}" dt="2023-12-23T21:31:14.836" v="187" actId="478"/>
          <ac:picMkLst>
            <pc:docMk/>
            <pc:sldMk cId="322351596" sldId="260"/>
            <ac:picMk id="14" creationId="{E848072E-0745-9853-B239-CB31FB1A1926}"/>
          </ac:picMkLst>
        </pc:picChg>
        <pc:picChg chg="add del mod ord">
          <ac:chgData name="Дарья Николаева" userId="aecae0cf00e9e870" providerId="LiveId" clId="{7CB1BF35-4C6F-480F-8DA0-63094F41B01D}" dt="2023-12-23T21:30:11.885" v="183" actId="478"/>
          <ac:picMkLst>
            <pc:docMk/>
            <pc:sldMk cId="322351596" sldId="260"/>
            <ac:picMk id="15" creationId="{5705373D-31F8-1B57-D185-69BF38B545E0}"/>
          </ac:picMkLst>
        </pc:picChg>
        <pc:picChg chg="add mod">
          <ac:chgData name="Дарья Николаева" userId="aecae0cf00e9e870" providerId="LiveId" clId="{7CB1BF35-4C6F-480F-8DA0-63094F41B01D}" dt="2023-12-23T21:32:20.577" v="199" actId="1076"/>
          <ac:picMkLst>
            <pc:docMk/>
            <pc:sldMk cId="322351596" sldId="260"/>
            <ac:picMk id="17" creationId="{F699B790-CAC9-B0FB-76F5-C1ABA89D4C35}"/>
          </ac:picMkLst>
        </pc:picChg>
        <pc:picChg chg="add mod ord">
          <ac:chgData name="Дарья Николаева" userId="aecae0cf00e9e870" providerId="LiveId" clId="{7CB1BF35-4C6F-480F-8DA0-63094F41B01D}" dt="2023-12-23T21:32:07.645" v="196" actId="167"/>
          <ac:picMkLst>
            <pc:docMk/>
            <pc:sldMk cId="322351596" sldId="260"/>
            <ac:picMk id="19" creationId="{911AF583-7058-9CBF-1A7D-1365627CF216}"/>
          </ac:picMkLst>
        </pc:picChg>
      </pc:sldChg>
      <pc:sldChg chg="addSp delSp modSp new mod">
        <pc:chgData name="Дарья Николаева" userId="aecae0cf00e9e870" providerId="LiveId" clId="{7CB1BF35-4C6F-480F-8DA0-63094F41B01D}" dt="2023-12-30T20:30:13.248" v="880" actId="1076"/>
        <pc:sldMkLst>
          <pc:docMk/>
          <pc:sldMk cId="3011301324" sldId="261"/>
        </pc:sldMkLst>
        <pc:spChg chg="mod">
          <ac:chgData name="Дарья Николаева" userId="aecae0cf00e9e870" providerId="LiveId" clId="{7CB1BF35-4C6F-480F-8DA0-63094F41B01D}" dt="2023-12-30T20:28:25.317" v="863" actId="1076"/>
          <ac:spMkLst>
            <pc:docMk/>
            <pc:sldMk cId="3011301324" sldId="261"/>
            <ac:spMk id="2" creationId="{0572A887-F6BD-0CAE-B923-7CBF238AC830}"/>
          </ac:spMkLst>
        </pc:spChg>
        <pc:spChg chg="mod">
          <ac:chgData name="Дарья Николаева" userId="aecae0cf00e9e870" providerId="LiveId" clId="{7CB1BF35-4C6F-480F-8DA0-63094F41B01D}" dt="2023-12-24T17:12:20.302" v="298" actId="1076"/>
          <ac:spMkLst>
            <pc:docMk/>
            <pc:sldMk cId="3011301324" sldId="261"/>
            <ac:spMk id="3" creationId="{8B9080D8-99AB-AFC7-55C7-470AEAA6EEA3}"/>
          </ac:spMkLst>
        </pc:spChg>
        <pc:spChg chg="add mod">
          <ac:chgData name="Дарья Николаева" userId="aecae0cf00e9e870" providerId="LiveId" clId="{7CB1BF35-4C6F-480F-8DA0-63094F41B01D}" dt="2023-12-30T20:30:13.248" v="880" actId="1076"/>
          <ac:spMkLst>
            <pc:docMk/>
            <pc:sldMk cId="3011301324" sldId="261"/>
            <ac:spMk id="5" creationId="{69477DD6-1FBB-EE82-2312-C87F59409A19}"/>
          </ac:spMkLst>
        </pc:spChg>
        <pc:spChg chg="add mod">
          <ac:chgData name="Дарья Николаева" userId="aecae0cf00e9e870" providerId="LiveId" clId="{7CB1BF35-4C6F-480F-8DA0-63094F41B01D}" dt="2023-12-30T20:28:54.865" v="867" actId="255"/>
          <ac:spMkLst>
            <pc:docMk/>
            <pc:sldMk cId="3011301324" sldId="261"/>
            <ac:spMk id="7" creationId="{316B475C-6047-9B3E-82F0-153F3719E523}"/>
          </ac:spMkLst>
        </pc:spChg>
        <pc:spChg chg="add mod">
          <ac:chgData name="Дарья Николаева" userId="aecae0cf00e9e870" providerId="LiveId" clId="{7CB1BF35-4C6F-480F-8DA0-63094F41B01D}" dt="2023-12-24T17:13:06.802" v="306" actId="1076"/>
          <ac:spMkLst>
            <pc:docMk/>
            <pc:sldMk cId="3011301324" sldId="261"/>
            <ac:spMk id="8" creationId="{308EAD39-D8E9-4840-408B-B0AF76C553AC}"/>
          </ac:spMkLst>
        </pc:spChg>
        <pc:spChg chg="add mod">
          <ac:chgData name="Дарья Николаева" userId="aecae0cf00e9e870" providerId="LiveId" clId="{7CB1BF35-4C6F-480F-8DA0-63094F41B01D}" dt="2023-12-30T20:29:15.616" v="868" actId="2711"/>
          <ac:spMkLst>
            <pc:docMk/>
            <pc:sldMk cId="3011301324" sldId="261"/>
            <ac:spMk id="11" creationId="{120770C4-8D11-9A6E-B0BF-BE8F80102687}"/>
          </ac:spMkLst>
        </pc:spChg>
        <pc:spChg chg="add mod">
          <ac:chgData name="Дарья Николаева" userId="aecae0cf00e9e870" providerId="LiveId" clId="{7CB1BF35-4C6F-480F-8DA0-63094F41B01D}" dt="2023-12-30T20:29:38.887" v="874" actId="1076"/>
          <ac:spMkLst>
            <pc:docMk/>
            <pc:sldMk cId="3011301324" sldId="261"/>
            <ac:spMk id="13" creationId="{485174CA-ECBF-170D-9DAE-00679D9F3EFE}"/>
          </ac:spMkLst>
        </pc:spChg>
        <pc:spChg chg="add mod">
          <ac:chgData name="Дарья Николаева" userId="aecae0cf00e9e870" providerId="LiveId" clId="{7CB1BF35-4C6F-480F-8DA0-63094F41B01D}" dt="2023-12-30T20:29:58.191" v="877" actId="113"/>
          <ac:spMkLst>
            <pc:docMk/>
            <pc:sldMk cId="3011301324" sldId="261"/>
            <ac:spMk id="17" creationId="{7346B04A-A3D5-5F78-C082-1FBAB426ED14}"/>
          </ac:spMkLst>
        </pc:spChg>
        <pc:picChg chg="add mod ord">
          <ac:chgData name="Дарья Николаева" userId="aecae0cf00e9e870" providerId="LiveId" clId="{7CB1BF35-4C6F-480F-8DA0-63094F41B01D}" dt="2023-12-24T17:16:31.382" v="317" actId="1076"/>
          <ac:picMkLst>
            <pc:docMk/>
            <pc:sldMk cId="3011301324" sldId="261"/>
            <ac:picMk id="9" creationId="{712211A1-E08C-279F-4A61-F8EF183E0F69}"/>
          </ac:picMkLst>
        </pc:picChg>
        <pc:picChg chg="add mod">
          <ac:chgData name="Дарья Николаева" userId="aecae0cf00e9e870" providerId="LiveId" clId="{7CB1BF35-4C6F-480F-8DA0-63094F41B01D}" dt="2023-12-30T20:29:20.376" v="869" actId="1076"/>
          <ac:picMkLst>
            <pc:docMk/>
            <pc:sldMk cId="3011301324" sldId="261"/>
            <ac:picMk id="12" creationId="{CEBDB0E8-4A01-C122-1C29-90578C549E76}"/>
          </ac:picMkLst>
        </pc:picChg>
        <pc:picChg chg="add mod">
          <ac:chgData name="Дарья Николаева" userId="aecae0cf00e9e870" providerId="LiveId" clId="{7CB1BF35-4C6F-480F-8DA0-63094F41B01D}" dt="2023-12-30T20:29:47.053" v="875" actId="1076"/>
          <ac:picMkLst>
            <pc:docMk/>
            <pc:sldMk cId="3011301324" sldId="261"/>
            <ac:picMk id="15" creationId="{EC31BFD8-9660-4067-FB20-9C114026DE0C}"/>
          </ac:picMkLst>
        </pc:picChg>
        <pc:picChg chg="add del">
          <ac:chgData name="Дарья Николаева" userId="aecae0cf00e9e870" providerId="LiveId" clId="{7CB1BF35-4C6F-480F-8DA0-63094F41B01D}" dt="2023-12-24T17:34:21.883" v="422" actId="478"/>
          <ac:picMkLst>
            <pc:docMk/>
            <pc:sldMk cId="3011301324" sldId="261"/>
            <ac:picMk id="19" creationId="{7503C708-BE2E-D607-D910-2074DA3E697D}"/>
          </ac:picMkLst>
        </pc:picChg>
        <pc:picChg chg="add mod ord">
          <ac:chgData name="Дарья Николаева" userId="aecae0cf00e9e870" providerId="LiveId" clId="{7CB1BF35-4C6F-480F-8DA0-63094F41B01D}" dt="2023-12-24T17:35:46.221" v="430" actId="1076"/>
          <ac:picMkLst>
            <pc:docMk/>
            <pc:sldMk cId="3011301324" sldId="261"/>
            <ac:picMk id="21" creationId="{3AC3D577-4DDE-3B13-3AF2-274FE7F8C886}"/>
          </ac:picMkLst>
        </pc:picChg>
        <pc:picChg chg="add mod">
          <ac:chgData name="Дарья Николаева" userId="aecae0cf00e9e870" providerId="LiveId" clId="{7CB1BF35-4C6F-480F-8DA0-63094F41B01D}" dt="2023-12-24T17:39:06.583" v="433" actId="1076"/>
          <ac:picMkLst>
            <pc:docMk/>
            <pc:sldMk cId="3011301324" sldId="261"/>
            <ac:picMk id="23" creationId="{D9212786-C27F-888D-8F0D-55D222DC9748}"/>
          </ac:picMkLst>
        </pc:picChg>
        <pc:cxnChg chg="add mod">
          <ac:chgData name="Дарья Николаева" userId="aecae0cf00e9e870" providerId="LiveId" clId="{7CB1BF35-4C6F-480F-8DA0-63094F41B01D}" dt="2023-12-24T17:41:17.528" v="439" actId="1582"/>
          <ac:cxnSpMkLst>
            <pc:docMk/>
            <pc:sldMk cId="3011301324" sldId="261"/>
            <ac:cxnSpMk id="25" creationId="{E20FFF18-507C-E5EB-D824-5133CD8CE197}"/>
          </ac:cxnSpMkLst>
        </pc:cxnChg>
      </pc:sldChg>
      <pc:sldChg chg="addSp delSp modSp new mod">
        <pc:chgData name="Дарья Николаева" userId="aecae0cf00e9e870" providerId="LiveId" clId="{7CB1BF35-4C6F-480F-8DA0-63094F41B01D}" dt="2023-12-30T20:27:51.800" v="860" actId="207"/>
        <pc:sldMkLst>
          <pc:docMk/>
          <pc:sldMk cId="4200600335" sldId="262"/>
        </pc:sldMkLst>
        <pc:spChg chg="mod">
          <ac:chgData name="Дарья Николаева" userId="aecae0cf00e9e870" providerId="LiveId" clId="{7CB1BF35-4C6F-480F-8DA0-63094F41B01D}" dt="2023-12-30T20:27:51.800" v="860" actId="207"/>
          <ac:spMkLst>
            <pc:docMk/>
            <pc:sldMk cId="4200600335" sldId="262"/>
            <ac:spMk id="2" creationId="{081B5B51-FB9C-2F12-D9F6-34836219C651}"/>
          </ac:spMkLst>
        </pc:spChg>
        <pc:spChg chg="del mod">
          <ac:chgData name="Дарья Николаева" userId="aecae0cf00e9e870" providerId="LiveId" clId="{7CB1BF35-4C6F-480F-8DA0-63094F41B01D}" dt="2023-12-30T20:06:03.671" v="504" actId="478"/>
          <ac:spMkLst>
            <pc:docMk/>
            <pc:sldMk cId="4200600335" sldId="262"/>
            <ac:spMk id="3" creationId="{4E3F5DB2-BF6E-9975-547C-D3CB7D915189}"/>
          </ac:spMkLst>
        </pc:spChg>
        <pc:spChg chg="add mod">
          <ac:chgData name="Дарья Николаева" userId="aecae0cf00e9e870" providerId="LiveId" clId="{7CB1BF35-4C6F-480F-8DA0-63094F41B01D}" dt="2023-12-30T20:27:24.170" v="855" actId="113"/>
          <ac:spMkLst>
            <pc:docMk/>
            <pc:sldMk cId="4200600335" sldId="262"/>
            <ac:spMk id="5" creationId="{E53F3755-59C6-36C9-FD46-2BCF554DA770}"/>
          </ac:spMkLst>
        </pc:spChg>
        <pc:spChg chg="add mod">
          <ac:chgData name="Дарья Николаева" userId="aecae0cf00e9e870" providerId="LiveId" clId="{7CB1BF35-4C6F-480F-8DA0-63094F41B01D}" dt="2023-12-30T20:27:44.466" v="859" actId="1076"/>
          <ac:spMkLst>
            <pc:docMk/>
            <pc:sldMk cId="4200600335" sldId="262"/>
            <ac:spMk id="7" creationId="{A3A63E61-C83A-DA85-3D13-18FC2F666A89}"/>
          </ac:spMkLst>
        </pc:spChg>
        <pc:picChg chg="add mod">
          <ac:chgData name="Дарья Николаева" userId="aecae0cf00e9e870" providerId="LiveId" clId="{7CB1BF35-4C6F-480F-8DA0-63094F41B01D}" dt="2023-12-30T20:12:56.090" v="562" actId="1076"/>
          <ac:picMkLst>
            <pc:docMk/>
            <pc:sldMk cId="4200600335" sldId="262"/>
            <ac:picMk id="8" creationId="{A020F905-A91D-5250-1C8D-BFD1603BA497}"/>
          </ac:picMkLst>
        </pc:picChg>
        <pc:picChg chg="add mod">
          <ac:chgData name="Дарья Николаева" userId="aecae0cf00e9e870" providerId="LiveId" clId="{7CB1BF35-4C6F-480F-8DA0-63094F41B01D}" dt="2023-12-30T20:27:36.971" v="858" actId="1076"/>
          <ac:picMkLst>
            <pc:docMk/>
            <pc:sldMk cId="4200600335" sldId="262"/>
            <ac:picMk id="9" creationId="{819C7677-80C2-022B-23C1-3FA0B70C573A}"/>
          </ac:picMkLst>
        </pc:picChg>
      </pc:sldChg>
      <pc:sldChg chg="addSp delSp modSp new mod">
        <pc:chgData name="Дарья Николаева" userId="aecae0cf00e9e870" providerId="LiveId" clId="{7CB1BF35-4C6F-480F-8DA0-63094F41B01D}" dt="2023-12-30T20:33:17.767" v="895" actId="14100"/>
        <pc:sldMkLst>
          <pc:docMk/>
          <pc:sldMk cId="2619947369" sldId="263"/>
        </pc:sldMkLst>
        <pc:spChg chg="mod">
          <ac:chgData name="Дарья Николаева" userId="aecae0cf00e9e870" providerId="LiveId" clId="{7CB1BF35-4C6F-480F-8DA0-63094F41B01D}" dt="2023-12-30T20:26:58.336" v="848" actId="2711"/>
          <ac:spMkLst>
            <pc:docMk/>
            <pc:sldMk cId="2619947369" sldId="263"/>
            <ac:spMk id="2" creationId="{F1173E17-6936-C69E-C8BE-8D800818B282}"/>
          </ac:spMkLst>
        </pc:spChg>
        <pc:spChg chg="mod">
          <ac:chgData name="Дарья Николаева" userId="aecae0cf00e9e870" providerId="LiveId" clId="{7CB1BF35-4C6F-480F-8DA0-63094F41B01D}" dt="2023-12-30T20:26:51.659" v="847" actId="113"/>
          <ac:spMkLst>
            <pc:docMk/>
            <pc:sldMk cId="2619947369" sldId="263"/>
            <ac:spMk id="3" creationId="{461F111F-AB6C-B8FB-EEDD-DD483EE656CF}"/>
          </ac:spMkLst>
        </pc:spChg>
        <pc:spChg chg="del mod">
          <ac:chgData name="Дарья Николаева" userId="aecae0cf00e9e870" providerId="LiveId" clId="{7CB1BF35-4C6F-480F-8DA0-63094F41B01D}" dt="2023-12-30T20:31:00.312" v="883" actId="478"/>
          <ac:spMkLst>
            <pc:docMk/>
            <pc:sldMk cId="2619947369" sldId="263"/>
            <ac:spMk id="4" creationId="{E8FA6141-45DD-369C-5678-A30E5840B767}"/>
          </ac:spMkLst>
        </pc:spChg>
        <pc:picChg chg="add mod">
          <ac:chgData name="Дарья Николаева" userId="aecae0cf00e9e870" providerId="LiveId" clId="{7CB1BF35-4C6F-480F-8DA0-63094F41B01D}" dt="2023-12-30T20:31:14.347" v="887" actId="1076"/>
          <ac:picMkLst>
            <pc:docMk/>
            <pc:sldMk cId="2619947369" sldId="263"/>
            <ac:picMk id="5" creationId="{6EE3218E-0521-D3BC-5764-EF8049C6031B}"/>
          </ac:picMkLst>
        </pc:picChg>
        <pc:picChg chg="add mod">
          <ac:chgData name="Дарья Николаева" userId="aecae0cf00e9e870" providerId="LiveId" clId="{7CB1BF35-4C6F-480F-8DA0-63094F41B01D}" dt="2023-12-30T20:31:41.891" v="891" actId="14100"/>
          <ac:picMkLst>
            <pc:docMk/>
            <pc:sldMk cId="2619947369" sldId="263"/>
            <ac:picMk id="6" creationId="{65989EFE-9632-E61A-F66C-03EF6FC6CFD5}"/>
          </ac:picMkLst>
        </pc:picChg>
        <pc:picChg chg="add mod">
          <ac:chgData name="Дарья Николаева" userId="aecae0cf00e9e870" providerId="LiveId" clId="{7CB1BF35-4C6F-480F-8DA0-63094F41B01D}" dt="2023-12-30T20:33:17.767" v="895" actId="14100"/>
          <ac:picMkLst>
            <pc:docMk/>
            <pc:sldMk cId="2619947369" sldId="263"/>
            <ac:picMk id="7" creationId="{C48BB649-8AF1-B549-2091-5BEF4D103DEC}"/>
          </ac:picMkLst>
        </pc:picChg>
      </pc:sldChg>
      <pc:sldChg chg="addSp delSp modSp new mod">
        <pc:chgData name="Дарья Николаева" userId="aecae0cf00e9e870" providerId="LiveId" clId="{7CB1BF35-4C6F-480F-8DA0-63094F41B01D}" dt="2024-01-07T15:30:08.697" v="1017" actId="14100"/>
        <pc:sldMkLst>
          <pc:docMk/>
          <pc:sldMk cId="639882938" sldId="264"/>
        </pc:sldMkLst>
        <pc:spChg chg="mod">
          <ac:chgData name="Дарья Николаева" userId="aecae0cf00e9e870" providerId="LiveId" clId="{7CB1BF35-4C6F-480F-8DA0-63094F41B01D}" dt="2023-12-30T21:27:30.985" v="914" actId="207"/>
          <ac:spMkLst>
            <pc:docMk/>
            <pc:sldMk cId="639882938" sldId="264"/>
            <ac:spMk id="2" creationId="{BE763AE8-20BA-5E1E-D03A-298C0FA28070}"/>
          </ac:spMkLst>
        </pc:spChg>
        <pc:spChg chg="del mod">
          <ac:chgData name="Дарья Николаева" userId="aecae0cf00e9e870" providerId="LiveId" clId="{7CB1BF35-4C6F-480F-8DA0-63094F41B01D}" dt="2024-01-07T15:27:10.523" v="1003" actId="478"/>
          <ac:spMkLst>
            <pc:docMk/>
            <pc:sldMk cId="639882938" sldId="264"/>
            <ac:spMk id="3" creationId="{663EC448-9A96-A3FB-9397-FF62AFA2F528}"/>
          </ac:spMkLst>
        </pc:spChg>
        <pc:spChg chg="add mod">
          <ac:chgData name="Дарья Николаева" userId="aecae0cf00e9e870" providerId="LiveId" clId="{7CB1BF35-4C6F-480F-8DA0-63094F41B01D}" dt="2024-01-07T15:27:34.806" v="1005" actId="20577"/>
          <ac:spMkLst>
            <pc:docMk/>
            <pc:sldMk cId="639882938" sldId="264"/>
            <ac:spMk id="5" creationId="{3B77BD26-0101-219D-B87C-0872EFA60090}"/>
          </ac:spMkLst>
        </pc:spChg>
        <pc:picChg chg="add mod ord">
          <ac:chgData name="Дарья Николаева" userId="aecae0cf00e9e870" providerId="LiveId" clId="{7CB1BF35-4C6F-480F-8DA0-63094F41B01D}" dt="2024-01-07T15:30:08.697" v="1017" actId="14100"/>
          <ac:picMkLst>
            <pc:docMk/>
            <pc:sldMk cId="639882938" sldId="264"/>
            <ac:picMk id="4" creationId="{86B2F9DB-3495-6B75-D975-7C67575BD779}"/>
          </ac:picMkLst>
        </pc:picChg>
        <pc:picChg chg="add mod">
          <ac:chgData name="Дарья Николаева" userId="aecae0cf00e9e870" providerId="LiveId" clId="{7CB1BF35-4C6F-480F-8DA0-63094F41B01D}" dt="2024-01-07T15:29:32.798" v="1013" actId="14100"/>
          <ac:picMkLst>
            <pc:docMk/>
            <pc:sldMk cId="639882938" sldId="264"/>
            <ac:picMk id="6" creationId="{D0768BE0-77DF-68D9-9069-E53C0BE35E2B}"/>
          </ac:picMkLst>
        </pc:picChg>
      </pc:sldChg>
      <pc:sldChg chg="new del">
        <pc:chgData name="Дарья Николаева" userId="aecae0cf00e9e870" providerId="LiveId" clId="{7CB1BF35-4C6F-480F-8DA0-63094F41B01D}" dt="2023-12-30T20:39:44.766" v="897" actId="47"/>
        <pc:sldMkLst>
          <pc:docMk/>
          <pc:sldMk cId="3437005509" sldId="264"/>
        </pc:sldMkLst>
      </pc:sldChg>
      <pc:sldChg chg="addSp delSp modSp new mod">
        <pc:chgData name="Дарья Николаева" userId="aecae0cf00e9e870" providerId="LiveId" clId="{7CB1BF35-4C6F-480F-8DA0-63094F41B01D}" dt="2024-01-07T16:06:13.522" v="1248" actId="1076"/>
        <pc:sldMkLst>
          <pc:docMk/>
          <pc:sldMk cId="2619231047" sldId="265"/>
        </pc:sldMkLst>
        <pc:spChg chg="del mod">
          <ac:chgData name="Дарья Николаева" userId="aecae0cf00e9e870" providerId="LiveId" clId="{7CB1BF35-4C6F-480F-8DA0-63094F41B01D}" dt="2024-01-07T15:40:03.557" v="1020" actId="478"/>
          <ac:spMkLst>
            <pc:docMk/>
            <pc:sldMk cId="2619231047" sldId="265"/>
            <ac:spMk id="2" creationId="{62D9D103-2007-3031-28FD-D78B418574C4}"/>
          </ac:spMkLst>
        </pc:spChg>
        <pc:spChg chg="add mod">
          <ac:chgData name="Дарья Николаева" userId="aecae0cf00e9e870" providerId="LiveId" clId="{7CB1BF35-4C6F-480F-8DA0-63094F41B01D}" dt="2024-01-07T16:01:17.128" v="1198" actId="1076"/>
          <ac:spMkLst>
            <pc:docMk/>
            <pc:sldMk cId="2619231047" sldId="265"/>
            <ac:spMk id="5" creationId="{3BC4C30B-9657-DACE-D72B-9CEEEF4F8CF4}"/>
          </ac:spMkLst>
        </pc:spChg>
        <pc:spChg chg="add mod">
          <ac:chgData name="Дарья Николаева" userId="aecae0cf00e9e870" providerId="LiveId" clId="{7CB1BF35-4C6F-480F-8DA0-63094F41B01D}" dt="2024-01-07T16:01:04.430" v="1196" actId="1076"/>
          <ac:spMkLst>
            <pc:docMk/>
            <pc:sldMk cId="2619231047" sldId="265"/>
            <ac:spMk id="7" creationId="{37B4979B-4032-75D8-BBDC-55203A56667E}"/>
          </ac:spMkLst>
        </pc:spChg>
        <pc:spChg chg="add mod">
          <ac:chgData name="Дарья Николаева" userId="aecae0cf00e9e870" providerId="LiveId" clId="{7CB1BF35-4C6F-480F-8DA0-63094F41B01D}" dt="2024-01-07T16:02:52.723" v="1233" actId="1076"/>
          <ac:spMkLst>
            <pc:docMk/>
            <pc:sldMk cId="2619231047" sldId="265"/>
            <ac:spMk id="15" creationId="{D568D7C4-2B04-0BE7-DDCC-D3D3AB56F42D}"/>
          </ac:spMkLst>
        </pc:spChg>
        <pc:spChg chg="add mod">
          <ac:chgData name="Дарья Николаева" userId="aecae0cf00e9e870" providerId="LiveId" clId="{7CB1BF35-4C6F-480F-8DA0-63094F41B01D}" dt="2024-01-07T16:02:21.317" v="1226" actId="1076"/>
          <ac:spMkLst>
            <pc:docMk/>
            <pc:sldMk cId="2619231047" sldId="265"/>
            <ac:spMk id="16" creationId="{690CE687-6E0F-FDF5-912B-D1F862709A71}"/>
          </ac:spMkLst>
        </pc:spChg>
        <pc:spChg chg="add del mod">
          <ac:chgData name="Дарья Николаева" userId="aecae0cf00e9e870" providerId="LiveId" clId="{7CB1BF35-4C6F-480F-8DA0-63094F41B01D}" dt="2024-01-07T15:53:57.307" v="1155" actId="478"/>
          <ac:spMkLst>
            <pc:docMk/>
            <pc:sldMk cId="2619231047" sldId="265"/>
            <ac:spMk id="18" creationId="{C72F9D1D-028F-9557-ADE6-C029EA854071}"/>
          </ac:spMkLst>
        </pc:spChg>
        <pc:spChg chg="add mod">
          <ac:chgData name="Дарья Николаева" userId="aecae0cf00e9e870" providerId="LiveId" clId="{7CB1BF35-4C6F-480F-8DA0-63094F41B01D}" dt="2024-01-07T16:02:00.573" v="1223" actId="1076"/>
          <ac:spMkLst>
            <pc:docMk/>
            <pc:sldMk cId="2619231047" sldId="265"/>
            <ac:spMk id="24" creationId="{284B271D-5C81-D107-17A2-EFB265245ED1}"/>
          </ac:spMkLst>
        </pc:spChg>
        <pc:graphicFrameChg chg="add del mod">
          <ac:chgData name="Дарья Николаева" userId="aecae0cf00e9e870" providerId="LiveId" clId="{7CB1BF35-4C6F-480F-8DA0-63094F41B01D}" dt="2024-01-07T15:52:48.362" v="1147"/>
          <ac:graphicFrameMkLst>
            <pc:docMk/>
            <pc:sldMk cId="2619231047" sldId="265"/>
            <ac:graphicFrameMk id="19" creationId="{9CDBCB7B-A3CB-38F1-B49F-41D8EE845777}"/>
          </ac:graphicFrameMkLst>
        </pc:graphicFrameChg>
        <pc:graphicFrameChg chg="add del mod">
          <ac:chgData name="Дарья Николаева" userId="aecae0cf00e9e870" providerId="LiveId" clId="{7CB1BF35-4C6F-480F-8DA0-63094F41B01D}" dt="2024-01-07T15:53:46.030" v="1153"/>
          <ac:graphicFrameMkLst>
            <pc:docMk/>
            <pc:sldMk cId="2619231047" sldId="265"/>
            <ac:graphicFrameMk id="20" creationId="{C083867B-3415-8BC3-B5C2-1B59493E3BAD}"/>
          </ac:graphicFrameMkLst>
        </pc:graphicFrameChg>
        <pc:graphicFrameChg chg="add del mod">
          <ac:chgData name="Дарья Николаева" userId="aecae0cf00e9e870" providerId="LiveId" clId="{7CB1BF35-4C6F-480F-8DA0-63094F41B01D}" dt="2024-01-07T15:53:15.900" v="1151"/>
          <ac:graphicFrameMkLst>
            <pc:docMk/>
            <pc:sldMk cId="2619231047" sldId="265"/>
            <ac:graphicFrameMk id="21" creationId="{F74DD412-3654-F188-9B01-2B296551A391}"/>
          </ac:graphicFrameMkLst>
        </pc:graphicFrameChg>
        <pc:graphicFrameChg chg="add mod modGraphic">
          <ac:chgData name="Дарья Николаева" userId="aecae0cf00e9e870" providerId="LiveId" clId="{7CB1BF35-4C6F-480F-8DA0-63094F41B01D}" dt="2024-01-07T16:06:13.522" v="1248" actId="1076"/>
          <ac:graphicFrameMkLst>
            <pc:docMk/>
            <pc:sldMk cId="2619231047" sldId="265"/>
            <ac:graphicFrameMk id="22" creationId="{B6B32243-276B-4EA8-8D82-003E67F69C4C}"/>
          </ac:graphicFrameMkLst>
        </pc:graphicFrameChg>
        <pc:graphicFrameChg chg="add del mod">
          <ac:chgData name="Дарья Николаева" userId="aecae0cf00e9e870" providerId="LiveId" clId="{7CB1BF35-4C6F-480F-8DA0-63094F41B01D}" dt="2024-01-07T15:55:45.710" v="1177"/>
          <ac:graphicFrameMkLst>
            <pc:docMk/>
            <pc:sldMk cId="2619231047" sldId="265"/>
            <ac:graphicFrameMk id="23" creationId="{014ACD95-BF2A-E00E-BA28-0292CA8B0182}"/>
          </ac:graphicFrameMkLst>
        </pc:graphicFrameChg>
        <pc:picChg chg="add mod">
          <ac:chgData name="Дарья Николаева" userId="aecae0cf00e9e870" providerId="LiveId" clId="{7CB1BF35-4C6F-480F-8DA0-63094F41B01D}" dt="2024-01-07T16:00:59.687" v="1195" actId="1076"/>
          <ac:picMkLst>
            <pc:docMk/>
            <pc:sldMk cId="2619231047" sldId="265"/>
            <ac:picMk id="9" creationId="{072928F7-2878-01DA-AA28-09F89265399E}"/>
          </ac:picMkLst>
        </pc:picChg>
        <pc:picChg chg="add mod">
          <ac:chgData name="Дарья Николаева" userId="aecae0cf00e9e870" providerId="LiveId" clId="{7CB1BF35-4C6F-480F-8DA0-63094F41B01D}" dt="2024-01-07T16:01:20.864" v="1199" actId="1076"/>
          <ac:picMkLst>
            <pc:docMk/>
            <pc:sldMk cId="2619231047" sldId="265"/>
            <ac:picMk id="10" creationId="{5E930AD1-C8E4-A225-ADFE-CA51B50A5EE0}"/>
          </ac:picMkLst>
        </pc:picChg>
        <pc:picChg chg="add mod">
          <ac:chgData name="Дарья Николаева" userId="aecae0cf00e9e870" providerId="LiveId" clId="{7CB1BF35-4C6F-480F-8DA0-63094F41B01D}" dt="2024-01-07T16:03:06.052" v="1235" actId="1076"/>
          <ac:picMkLst>
            <pc:docMk/>
            <pc:sldMk cId="2619231047" sldId="265"/>
            <ac:picMk id="11" creationId="{3B3E25CC-8E1E-6048-AF86-A1572F3629A3}"/>
          </ac:picMkLst>
        </pc:picChg>
        <pc:cxnChg chg="add mod">
          <ac:chgData name="Дарья Николаева" userId="aecae0cf00e9e870" providerId="LiveId" clId="{7CB1BF35-4C6F-480F-8DA0-63094F41B01D}" dt="2024-01-07T16:01:11.446" v="1197" actId="1076"/>
          <ac:cxnSpMkLst>
            <pc:docMk/>
            <pc:sldMk cId="2619231047" sldId="265"/>
            <ac:cxnSpMk id="4" creationId="{0DD3ECCE-24BD-2C37-79F5-EBBCB8D3A0E6}"/>
          </ac:cxnSpMkLst>
        </pc:cxnChg>
        <pc:cxnChg chg="add mod">
          <ac:chgData name="Дарья Николаева" userId="aecae0cf00e9e870" providerId="LiveId" clId="{7CB1BF35-4C6F-480F-8DA0-63094F41B01D}" dt="2024-01-07T16:02:30.769" v="1229" actId="1076"/>
          <ac:cxnSpMkLst>
            <pc:docMk/>
            <pc:sldMk cId="2619231047" sldId="265"/>
            <ac:cxnSpMk id="13" creationId="{72BEA053-9F51-FAD0-5C7B-D5FE9FD4E67B}"/>
          </ac:cxnSpMkLst>
        </pc:cxnChg>
      </pc:sldChg>
      <pc:sldChg chg="addSp delSp modSp new mod">
        <pc:chgData name="Дарья Николаева" userId="aecae0cf00e9e870" providerId="LiveId" clId="{7CB1BF35-4C6F-480F-8DA0-63094F41B01D}" dt="2024-01-07T16:26:52.586" v="1319" actId="255"/>
        <pc:sldMkLst>
          <pc:docMk/>
          <pc:sldMk cId="1365231527" sldId="266"/>
        </pc:sldMkLst>
        <pc:spChg chg="del mod">
          <ac:chgData name="Дарья Николаева" userId="aecae0cf00e9e870" providerId="LiveId" clId="{7CB1BF35-4C6F-480F-8DA0-63094F41B01D}" dt="2024-01-07T16:18:36.236" v="1279" actId="478"/>
          <ac:spMkLst>
            <pc:docMk/>
            <pc:sldMk cId="1365231527" sldId="266"/>
            <ac:spMk id="2" creationId="{29C863B4-C0F8-1FC2-5A57-F559970F8E25}"/>
          </ac:spMkLst>
        </pc:spChg>
        <pc:spChg chg="add mod">
          <ac:chgData name="Дарья Николаева" userId="aecae0cf00e9e870" providerId="LiveId" clId="{7CB1BF35-4C6F-480F-8DA0-63094F41B01D}" dt="2024-01-07T16:21:09.025" v="1298" actId="1076"/>
          <ac:spMkLst>
            <pc:docMk/>
            <pc:sldMk cId="1365231527" sldId="266"/>
            <ac:spMk id="3" creationId="{1B1BAAB2-2788-ADCB-8D8E-C57ED5F960A3}"/>
          </ac:spMkLst>
        </pc:spChg>
        <pc:spChg chg="add mod">
          <ac:chgData name="Дарья Николаева" userId="aecae0cf00e9e870" providerId="LiveId" clId="{7CB1BF35-4C6F-480F-8DA0-63094F41B01D}" dt="2024-01-07T16:26:52.586" v="1319" actId="255"/>
          <ac:spMkLst>
            <pc:docMk/>
            <pc:sldMk cId="1365231527" sldId="266"/>
            <ac:spMk id="8" creationId="{9E799F9E-4C56-F491-6F29-DEEC1E87DE66}"/>
          </ac:spMkLst>
        </pc:spChg>
        <pc:picChg chg="add mod">
          <ac:chgData name="Дарья Николаева" userId="aecae0cf00e9e870" providerId="LiveId" clId="{7CB1BF35-4C6F-480F-8DA0-63094F41B01D}" dt="2024-01-07T16:25:42.646" v="1316" actId="14100"/>
          <ac:picMkLst>
            <pc:docMk/>
            <pc:sldMk cId="1365231527" sldId="266"/>
            <ac:picMk id="6" creationId="{E13B78C8-48EA-9D6F-92E6-F6665928FF63}"/>
          </ac:picMkLst>
        </pc:picChg>
        <pc:cxnChg chg="add mod">
          <ac:chgData name="Дарья Николаева" userId="aecae0cf00e9e870" providerId="LiveId" clId="{7CB1BF35-4C6F-480F-8DA0-63094F41B01D}" dt="2024-01-07T16:21:13.175" v="1299" actId="1076"/>
          <ac:cxnSpMkLst>
            <pc:docMk/>
            <pc:sldMk cId="1365231527" sldId="266"/>
            <ac:cxnSpMk id="5" creationId="{E4F8B582-D67F-767D-D20A-EBE7B7A08762}"/>
          </ac:cxnSpMkLst>
        </pc:cxnChg>
      </pc:sldChg>
      <pc:sldChg chg="addSp delSp modSp new mod">
        <pc:chgData name="Дарья Николаева" userId="aecae0cf00e9e870" providerId="LiveId" clId="{7CB1BF35-4C6F-480F-8DA0-63094F41B01D}" dt="2024-01-10T18:08:35.820" v="1392" actId="207"/>
        <pc:sldMkLst>
          <pc:docMk/>
          <pc:sldMk cId="324151526" sldId="267"/>
        </pc:sldMkLst>
        <pc:spChg chg="del">
          <ac:chgData name="Дарья Николаева" userId="aecae0cf00e9e870" providerId="LiveId" clId="{7CB1BF35-4C6F-480F-8DA0-63094F41B01D}" dt="2024-01-07T16:38:18.724" v="1340" actId="478"/>
          <ac:spMkLst>
            <pc:docMk/>
            <pc:sldMk cId="324151526" sldId="267"/>
            <ac:spMk id="2" creationId="{273F0872-82AD-829B-A92B-0710082FA012}"/>
          </ac:spMkLst>
        </pc:spChg>
        <pc:spChg chg="add mod">
          <ac:chgData name="Дарья Николаева" userId="aecae0cf00e9e870" providerId="LiveId" clId="{7CB1BF35-4C6F-480F-8DA0-63094F41B01D}" dt="2024-01-07T16:28:37.917" v="1328" actId="20577"/>
          <ac:spMkLst>
            <pc:docMk/>
            <pc:sldMk cId="324151526" sldId="267"/>
            <ac:spMk id="4" creationId="{48034D04-746D-D02C-7668-EF0496F3699F}"/>
          </ac:spMkLst>
        </pc:spChg>
        <pc:spChg chg="add mod">
          <ac:chgData name="Дарья Николаева" userId="aecae0cf00e9e870" providerId="LiveId" clId="{7CB1BF35-4C6F-480F-8DA0-63094F41B01D}" dt="2024-01-10T18:08:35.820" v="1392" actId="207"/>
          <ac:spMkLst>
            <pc:docMk/>
            <pc:sldMk cId="324151526" sldId="267"/>
            <ac:spMk id="9" creationId="{AE51B0D4-F617-33BC-3373-66074BAC0D09}"/>
          </ac:spMkLst>
        </pc:spChg>
        <pc:picChg chg="add mod">
          <ac:chgData name="Дарья Николаева" userId="aecae0cf00e9e870" providerId="LiveId" clId="{7CB1BF35-4C6F-480F-8DA0-63094F41B01D}" dt="2024-01-07T16:37:36.481" v="1334" actId="14100"/>
          <ac:picMkLst>
            <pc:docMk/>
            <pc:sldMk cId="324151526" sldId="267"/>
            <ac:picMk id="7" creationId="{FE4B4210-0BC2-63B3-F380-AEBB18EAAD61}"/>
          </ac:picMkLst>
        </pc:picChg>
        <pc:cxnChg chg="add mod">
          <ac:chgData name="Дарья Николаева" userId="aecae0cf00e9e870" providerId="LiveId" clId="{7CB1BF35-4C6F-480F-8DA0-63094F41B01D}" dt="2024-01-07T16:28:47.012" v="1330" actId="13822"/>
          <ac:cxnSpMkLst>
            <pc:docMk/>
            <pc:sldMk cId="324151526" sldId="267"/>
            <ac:cxnSpMk id="6" creationId="{D230DDE0-32E5-72B0-9CFB-72B6E1C4AD66}"/>
          </ac:cxnSpMkLst>
        </pc:cxnChg>
      </pc:sldChg>
      <pc:sldChg chg="addSp delSp modSp new mod addCm delCm">
        <pc:chgData name="Дарья Николаева" userId="aecae0cf00e9e870" providerId="LiveId" clId="{7CB1BF35-4C6F-480F-8DA0-63094F41B01D}" dt="2024-01-10T18:09:57.530" v="1404" actId="14100"/>
        <pc:sldMkLst>
          <pc:docMk/>
          <pc:sldMk cId="3185789180" sldId="268"/>
        </pc:sldMkLst>
        <pc:spChg chg="del">
          <ac:chgData name="Дарья Николаева" userId="aecae0cf00e9e870" providerId="LiveId" clId="{7CB1BF35-4C6F-480F-8DA0-63094F41B01D}" dt="2024-01-07T16:40:17.422" v="1342" actId="478"/>
          <ac:spMkLst>
            <pc:docMk/>
            <pc:sldMk cId="3185789180" sldId="268"/>
            <ac:spMk id="2" creationId="{5FCCA6A4-4C54-644A-6EDD-C1D5D906EF1E}"/>
          </ac:spMkLst>
        </pc:spChg>
        <pc:spChg chg="add mod">
          <ac:chgData name="Дарья Николаева" userId="aecae0cf00e9e870" providerId="LiveId" clId="{7CB1BF35-4C6F-480F-8DA0-63094F41B01D}" dt="2024-01-07T16:41:34.712" v="1351" actId="14100"/>
          <ac:spMkLst>
            <pc:docMk/>
            <pc:sldMk cId="3185789180" sldId="268"/>
            <ac:spMk id="4" creationId="{C7A7120D-2A11-DFAD-22DC-4E365D6D4AF1}"/>
          </ac:spMkLst>
        </pc:spChg>
        <pc:spChg chg="add mod">
          <ac:chgData name="Дарья Николаева" userId="aecae0cf00e9e870" providerId="LiveId" clId="{7CB1BF35-4C6F-480F-8DA0-63094F41B01D}" dt="2024-01-10T18:09:54.939" v="1403" actId="1076"/>
          <ac:spMkLst>
            <pc:docMk/>
            <pc:sldMk cId="3185789180" sldId="268"/>
            <ac:spMk id="10" creationId="{D82D5769-44A7-6C79-460E-4687F1E6A80D}"/>
          </ac:spMkLst>
        </pc:spChg>
        <pc:spChg chg="add mod">
          <ac:chgData name="Дарья Николаева" userId="aecae0cf00e9e870" providerId="LiveId" clId="{7CB1BF35-4C6F-480F-8DA0-63094F41B01D}" dt="2024-01-10T18:09:45.801" v="1402" actId="14100"/>
          <ac:spMkLst>
            <pc:docMk/>
            <pc:sldMk cId="3185789180" sldId="268"/>
            <ac:spMk id="12" creationId="{B50C776F-FFCA-8D3D-3A9D-F7AD37DD4054}"/>
          </ac:spMkLst>
        </pc:spChg>
        <pc:picChg chg="add mod">
          <ac:chgData name="Дарья Николаева" userId="aecae0cf00e9e870" providerId="LiveId" clId="{7CB1BF35-4C6F-480F-8DA0-63094F41B01D}" dt="2024-01-10T18:09:57.530" v="1404" actId="14100"/>
          <ac:picMkLst>
            <pc:docMk/>
            <pc:sldMk cId="3185789180" sldId="268"/>
            <ac:picMk id="6" creationId="{E9B25819-0BE4-E570-3D4A-D5809CF274A6}"/>
          </ac:picMkLst>
        </pc:picChg>
        <pc:cxnChg chg="add mod">
          <ac:chgData name="Дарья Николаева" userId="aecae0cf00e9e870" providerId="LiveId" clId="{7CB1BF35-4C6F-480F-8DA0-63094F41B01D}" dt="2024-01-07T16:41:47.844" v="1353" actId="13822"/>
          <ac:cxnSpMkLst>
            <pc:docMk/>
            <pc:sldMk cId="3185789180" sldId="268"/>
            <ac:cxnSpMk id="8" creationId="{B1B210C3-7F3C-E4CE-4851-040AAC1EE61C}"/>
          </ac:cxnSpMkLst>
        </pc:cxnChg>
      </pc:sldChg>
      <pc:sldChg chg="addSp delSp modSp new mod">
        <pc:chgData name="Дарья Николаева" userId="aecae0cf00e9e870" providerId="LiveId" clId="{7CB1BF35-4C6F-480F-8DA0-63094F41B01D}" dt="2024-01-10T18:18:28.752" v="1512" actId="1076"/>
        <pc:sldMkLst>
          <pc:docMk/>
          <pc:sldMk cId="1333760571" sldId="269"/>
        </pc:sldMkLst>
        <pc:spChg chg="del mod">
          <ac:chgData name="Дарья Николаева" userId="aecae0cf00e9e870" providerId="LiveId" clId="{7CB1BF35-4C6F-480F-8DA0-63094F41B01D}" dt="2024-01-10T18:14:13.014" v="1490" actId="478"/>
          <ac:spMkLst>
            <pc:docMk/>
            <pc:sldMk cId="1333760571" sldId="269"/>
            <ac:spMk id="2" creationId="{64BEE484-D8E0-4A38-435C-3F13E7542D5A}"/>
          </ac:spMkLst>
        </pc:spChg>
        <pc:spChg chg="add mod">
          <ac:chgData name="Дарья Николаева" userId="aecae0cf00e9e870" providerId="LiveId" clId="{7CB1BF35-4C6F-480F-8DA0-63094F41B01D}" dt="2024-01-10T18:13:41.791" v="1484" actId="20577"/>
          <ac:spMkLst>
            <pc:docMk/>
            <pc:sldMk cId="1333760571" sldId="269"/>
            <ac:spMk id="3" creationId="{821F4CDA-92BC-B41E-2ED6-7A8C514A9873}"/>
          </ac:spMkLst>
        </pc:spChg>
        <pc:spChg chg="add mod">
          <ac:chgData name="Дарья Николаева" userId="aecae0cf00e9e870" providerId="LiveId" clId="{7CB1BF35-4C6F-480F-8DA0-63094F41B01D}" dt="2024-01-10T18:16:58.219" v="1510" actId="1076"/>
          <ac:spMkLst>
            <pc:docMk/>
            <pc:sldMk cId="1333760571" sldId="269"/>
            <ac:spMk id="10" creationId="{2D188E96-D2F4-1853-0716-A8BDDDBDFC45}"/>
          </ac:spMkLst>
        </pc:spChg>
        <pc:picChg chg="add mod">
          <ac:chgData name="Дарья Николаева" userId="aecae0cf00e9e870" providerId="LiveId" clId="{7CB1BF35-4C6F-480F-8DA0-63094F41B01D}" dt="2024-01-10T18:14:04.918" v="1487" actId="1076"/>
          <ac:picMkLst>
            <pc:docMk/>
            <pc:sldMk cId="1333760571" sldId="269"/>
            <ac:picMk id="8" creationId="{64D57B7D-96BF-3986-7BB5-FB4B01B0AB0E}"/>
          </ac:picMkLst>
        </pc:picChg>
        <pc:picChg chg="add mod">
          <ac:chgData name="Дарья Николаева" userId="aecae0cf00e9e870" providerId="LiveId" clId="{7CB1BF35-4C6F-480F-8DA0-63094F41B01D}" dt="2024-01-10T18:18:28.752" v="1512" actId="1076"/>
          <ac:picMkLst>
            <pc:docMk/>
            <pc:sldMk cId="1333760571" sldId="269"/>
            <ac:picMk id="11" creationId="{3434EC97-EF43-4741-8D99-CD83AF5B026A}"/>
          </ac:picMkLst>
        </pc:picChg>
        <pc:cxnChg chg="add mod">
          <ac:chgData name="Дарья Николаева" userId="aecae0cf00e9e870" providerId="LiveId" clId="{7CB1BF35-4C6F-480F-8DA0-63094F41B01D}" dt="2024-01-10T18:13:36.232" v="1483" actId="13822"/>
          <ac:cxnSpMkLst>
            <pc:docMk/>
            <pc:sldMk cId="1333760571" sldId="269"/>
            <ac:cxnSpMk id="5" creationId="{B8E6E3A2-6833-A616-7E05-F50F9E92F907}"/>
          </ac:cxnSpMkLst>
        </pc:cxnChg>
      </pc:sldChg>
      <pc:sldChg chg="addSp delSp modSp new mod">
        <pc:chgData name="Дарья Николаева" userId="aecae0cf00e9e870" providerId="LiveId" clId="{7CB1BF35-4C6F-480F-8DA0-63094F41B01D}" dt="2024-01-10T18:24:45.062" v="1616" actId="1076"/>
        <pc:sldMkLst>
          <pc:docMk/>
          <pc:sldMk cId="2221077384" sldId="270"/>
        </pc:sldMkLst>
        <pc:spChg chg="del mod">
          <ac:chgData name="Дарья Николаева" userId="aecae0cf00e9e870" providerId="LiveId" clId="{7CB1BF35-4C6F-480F-8DA0-63094F41B01D}" dt="2024-01-10T18:19:07.279" v="1519" actId="478"/>
          <ac:spMkLst>
            <pc:docMk/>
            <pc:sldMk cId="2221077384" sldId="270"/>
            <ac:spMk id="2" creationId="{0F21F76D-0065-0C9E-6CA7-6F0A45ED2E7D}"/>
          </ac:spMkLst>
        </pc:spChg>
        <pc:spChg chg="add mod">
          <ac:chgData name="Дарья Николаева" userId="aecae0cf00e9e870" providerId="LiveId" clId="{7CB1BF35-4C6F-480F-8DA0-63094F41B01D}" dt="2024-01-10T18:20:40.646" v="1561" actId="1076"/>
          <ac:spMkLst>
            <pc:docMk/>
            <pc:sldMk cId="2221077384" sldId="270"/>
            <ac:spMk id="5" creationId="{6EE6DC1A-FB0F-2DC2-9C45-21809D8010E8}"/>
          </ac:spMkLst>
        </pc:spChg>
        <pc:spChg chg="add mod">
          <ac:chgData name="Дарья Николаева" userId="aecae0cf00e9e870" providerId="LiveId" clId="{7CB1BF35-4C6F-480F-8DA0-63094F41B01D}" dt="2024-01-10T18:24:41.187" v="1615" actId="207"/>
          <ac:spMkLst>
            <pc:docMk/>
            <pc:sldMk cId="2221077384" sldId="270"/>
            <ac:spMk id="7" creationId="{E00A2140-8EDC-6F30-3695-1B49462F52F6}"/>
          </ac:spMkLst>
        </pc:spChg>
        <pc:picChg chg="add mod">
          <ac:chgData name="Дарья Николаева" userId="aecae0cf00e9e870" providerId="LiveId" clId="{7CB1BF35-4C6F-480F-8DA0-63094F41B01D}" dt="2024-01-10T18:24:45.062" v="1616" actId="1076"/>
          <ac:picMkLst>
            <pc:docMk/>
            <pc:sldMk cId="2221077384" sldId="270"/>
            <ac:picMk id="3" creationId="{5D8FAE45-2E05-01A8-B0E8-C43CB45DC3C8}"/>
          </ac:picMkLst>
        </pc:picChg>
        <pc:cxnChg chg="add del">
          <ac:chgData name="Дарья Николаева" userId="aecae0cf00e9e870" providerId="LiveId" clId="{7CB1BF35-4C6F-480F-8DA0-63094F41B01D}" dt="2024-01-10T18:20:44.590" v="1563" actId="11529"/>
          <ac:cxnSpMkLst>
            <pc:docMk/>
            <pc:sldMk cId="2221077384" sldId="270"/>
            <ac:cxnSpMk id="9" creationId="{D45A234D-C55F-D970-CB22-E8D4C52A4ABE}"/>
          </ac:cxnSpMkLst>
        </pc:cxnChg>
        <pc:cxnChg chg="add mod">
          <ac:chgData name="Дарья Николаева" userId="aecae0cf00e9e870" providerId="LiveId" clId="{7CB1BF35-4C6F-480F-8DA0-63094F41B01D}" dt="2024-01-10T18:20:58.166" v="1565" actId="13822"/>
          <ac:cxnSpMkLst>
            <pc:docMk/>
            <pc:sldMk cId="2221077384" sldId="270"/>
            <ac:cxnSpMk id="11" creationId="{B7ADD921-C6D9-1CC3-8B99-F450FCCD71B3}"/>
          </ac:cxnSpMkLst>
        </pc:cxnChg>
      </pc:sldChg>
      <pc:sldChg chg="addSp delSp modSp new mod">
        <pc:chgData name="Дарья Николаева" userId="aecae0cf00e9e870" providerId="LiveId" clId="{7CB1BF35-4C6F-480F-8DA0-63094F41B01D}" dt="2024-01-10T18:37:55.963" v="1728" actId="1076"/>
        <pc:sldMkLst>
          <pc:docMk/>
          <pc:sldMk cId="990767272" sldId="271"/>
        </pc:sldMkLst>
        <pc:spChg chg="del mod">
          <ac:chgData name="Дарья Николаева" userId="aecae0cf00e9e870" providerId="LiveId" clId="{7CB1BF35-4C6F-480F-8DA0-63094F41B01D}" dt="2024-01-10T18:26:11.057" v="1628" actId="478"/>
          <ac:spMkLst>
            <pc:docMk/>
            <pc:sldMk cId="990767272" sldId="271"/>
            <ac:spMk id="2" creationId="{C9BDF975-557F-A6C1-0F79-E7BFEE00A34A}"/>
          </ac:spMkLst>
        </pc:spChg>
        <pc:spChg chg="del mod">
          <ac:chgData name="Дарья Николаева" userId="aecae0cf00e9e870" providerId="LiveId" clId="{7CB1BF35-4C6F-480F-8DA0-63094F41B01D}" dt="2024-01-10T18:26:05.829" v="1626" actId="478"/>
          <ac:spMkLst>
            <pc:docMk/>
            <pc:sldMk cId="990767272" sldId="271"/>
            <ac:spMk id="3" creationId="{ED2EA1F3-467C-41E8-55BC-CE68BF539AB4}"/>
          </ac:spMkLst>
        </pc:spChg>
        <pc:spChg chg="mod">
          <ac:chgData name="Дарья Николаева" userId="aecae0cf00e9e870" providerId="LiveId" clId="{7CB1BF35-4C6F-480F-8DA0-63094F41B01D}" dt="2024-01-10T18:29:15.795" v="1698" actId="207"/>
          <ac:spMkLst>
            <pc:docMk/>
            <pc:sldMk cId="990767272" sldId="271"/>
            <ac:spMk id="4" creationId="{82841A81-FB63-3D4A-12C0-D1DDF4665B5E}"/>
          </ac:spMkLst>
        </pc:spChg>
        <pc:spChg chg="add del">
          <ac:chgData name="Дарья Николаева" userId="aecae0cf00e9e870" providerId="LiveId" clId="{7CB1BF35-4C6F-480F-8DA0-63094F41B01D}" dt="2024-01-10T18:25:25.108" v="1619" actId="22"/>
          <ac:spMkLst>
            <pc:docMk/>
            <pc:sldMk cId="990767272" sldId="271"/>
            <ac:spMk id="6" creationId="{8D7BCD72-2997-09F8-C19E-3E7B04797ED1}"/>
          </ac:spMkLst>
        </pc:spChg>
        <pc:spChg chg="add mod">
          <ac:chgData name="Дарья Николаева" userId="aecae0cf00e9e870" providerId="LiveId" clId="{7CB1BF35-4C6F-480F-8DA0-63094F41B01D}" dt="2024-01-10T18:30:47.795" v="1708" actId="1076"/>
          <ac:spMkLst>
            <pc:docMk/>
            <pc:sldMk cId="990767272" sldId="271"/>
            <ac:spMk id="9" creationId="{1EC0231B-83BF-4FC0-8467-8AD45A38B146}"/>
          </ac:spMkLst>
        </pc:spChg>
        <pc:spChg chg="add mod">
          <ac:chgData name="Дарья Николаева" userId="aecae0cf00e9e870" providerId="LiveId" clId="{7CB1BF35-4C6F-480F-8DA0-63094F41B01D}" dt="2024-01-10T18:30:44.478" v="1707" actId="1076"/>
          <ac:spMkLst>
            <pc:docMk/>
            <pc:sldMk cId="990767272" sldId="271"/>
            <ac:spMk id="11" creationId="{B806664D-40C4-5C80-343B-CEDE25D14F26}"/>
          </ac:spMkLst>
        </pc:spChg>
        <pc:spChg chg="add mod">
          <ac:chgData name="Дарья Николаева" userId="aecae0cf00e9e870" providerId="LiveId" clId="{7CB1BF35-4C6F-480F-8DA0-63094F41B01D}" dt="2024-01-10T18:30:37.173" v="1706" actId="1076"/>
          <ac:spMkLst>
            <pc:docMk/>
            <pc:sldMk cId="990767272" sldId="271"/>
            <ac:spMk id="12" creationId="{E84F06DD-0EAA-C5C0-A00B-BB15C82CB8A4}"/>
          </ac:spMkLst>
        </pc:spChg>
        <pc:spChg chg="add mod">
          <ac:chgData name="Дарья Николаева" userId="aecae0cf00e9e870" providerId="LiveId" clId="{7CB1BF35-4C6F-480F-8DA0-63094F41B01D}" dt="2024-01-10T18:37:55.963" v="1728" actId="1076"/>
          <ac:spMkLst>
            <pc:docMk/>
            <pc:sldMk cId="990767272" sldId="271"/>
            <ac:spMk id="16" creationId="{F0514408-6961-4A6F-90E8-DBD67AABD018}"/>
          </ac:spMkLst>
        </pc:spChg>
        <pc:picChg chg="add mod">
          <ac:chgData name="Дарья Николаева" userId="aecae0cf00e9e870" providerId="LiveId" clId="{7CB1BF35-4C6F-480F-8DA0-63094F41B01D}" dt="2024-01-10T18:29:33.599" v="1699" actId="1076"/>
          <ac:picMkLst>
            <pc:docMk/>
            <pc:sldMk cId="990767272" sldId="271"/>
            <ac:picMk id="7" creationId="{17F8AD98-B293-2E19-FCBE-88DB13578310}"/>
          </ac:picMkLst>
        </pc:picChg>
        <pc:picChg chg="add mod">
          <ac:chgData name="Дарья Николаева" userId="aecae0cf00e9e870" providerId="LiveId" clId="{7CB1BF35-4C6F-480F-8DA0-63094F41B01D}" dt="2024-01-10T18:36:03.084" v="1718" actId="14100"/>
          <ac:picMkLst>
            <pc:docMk/>
            <pc:sldMk cId="990767272" sldId="271"/>
            <ac:picMk id="13" creationId="{FEF95B98-9470-0387-0A05-15481683927E}"/>
          </ac:picMkLst>
        </pc:picChg>
        <pc:picChg chg="add del mod">
          <ac:chgData name="Дарья Николаева" userId="aecae0cf00e9e870" providerId="LiveId" clId="{7CB1BF35-4C6F-480F-8DA0-63094F41B01D}" dt="2024-01-10T18:35:37.569" v="1715" actId="478"/>
          <ac:picMkLst>
            <pc:docMk/>
            <pc:sldMk cId="990767272" sldId="271"/>
            <ac:picMk id="14" creationId="{2938DF30-EECF-6D79-D47A-373B9B086354}"/>
          </ac:picMkLst>
        </pc:picChg>
      </pc:sldChg>
    </pc:docChg>
  </pc:docChgLst>
  <pc:docChgLst>
    <pc:chgData name="Дарья Николаева" userId="aecae0cf00e9e870" providerId="LiveId" clId="{CC0D22DA-6B3F-44CD-8896-158D6503DCB2}"/>
    <pc:docChg chg="undo redo custSel addSld delSld modSld">
      <pc:chgData name="Дарья Николаева" userId="aecae0cf00e9e870" providerId="LiveId" clId="{CC0D22DA-6B3F-44CD-8896-158D6503DCB2}" dt="2024-01-14T10:28:30.628" v="1488" actId="1076"/>
      <pc:docMkLst>
        <pc:docMk/>
      </pc:docMkLst>
      <pc:sldChg chg="modSp mod">
        <pc:chgData name="Дарья Николаева" userId="aecae0cf00e9e870" providerId="LiveId" clId="{CC0D22DA-6B3F-44CD-8896-158D6503DCB2}" dt="2024-01-13T13:26:33.400" v="7" actId="1076"/>
        <pc:sldMkLst>
          <pc:docMk/>
          <pc:sldMk cId="322351596" sldId="260"/>
        </pc:sldMkLst>
        <pc:spChg chg="mod">
          <ac:chgData name="Дарья Николаева" userId="aecae0cf00e9e870" providerId="LiveId" clId="{CC0D22DA-6B3F-44CD-8896-158D6503DCB2}" dt="2024-01-13T13:26:23.916" v="6" actId="1076"/>
          <ac:spMkLst>
            <pc:docMk/>
            <pc:sldMk cId="322351596" sldId="260"/>
            <ac:spMk id="6" creationId="{701C3BD6-8AB7-CC48-A307-C78A45FD9FB2}"/>
          </ac:spMkLst>
        </pc:spChg>
        <pc:picChg chg="mod ord">
          <ac:chgData name="Дарья Николаева" userId="aecae0cf00e9e870" providerId="LiveId" clId="{CC0D22DA-6B3F-44CD-8896-158D6503DCB2}" dt="2024-01-13T13:24:32.626" v="3" actId="167"/>
          <ac:picMkLst>
            <pc:docMk/>
            <pc:sldMk cId="322351596" sldId="260"/>
            <ac:picMk id="10" creationId="{E607B0F1-A16C-9C66-B32B-62656B4B156B}"/>
          </ac:picMkLst>
        </pc:picChg>
        <pc:picChg chg="mod">
          <ac:chgData name="Дарья Николаева" userId="aecae0cf00e9e870" providerId="LiveId" clId="{CC0D22DA-6B3F-44CD-8896-158D6503DCB2}" dt="2024-01-13T13:24:11.262" v="1" actId="1076"/>
          <ac:picMkLst>
            <pc:docMk/>
            <pc:sldMk cId="322351596" sldId="260"/>
            <ac:picMk id="13" creationId="{45B472FC-D9C0-76F9-4833-20C91A1C1D33}"/>
          </ac:picMkLst>
        </pc:picChg>
        <pc:picChg chg="mod">
          <ac:chgData name="Дарья Николаева" userId="aecae0cf00e9e870" providerId="LiveId" clId="{CC0D22DA-6B3F-44CD-8896-158D6503DCB2}" dt="2024-01-13T13:26:33.400" v="7" actId="1076"/>
          <ac:picMkLst>
            <pc:docMk/>
            <pc:sldMk cId="322351596" sldId="260"/>
            <ac:picMk id="17" creationId="{F699B790-CAC9-B0FB-76F5-C1ABA89D4C35}"/>
          </ac:picMkLst>
        </pc:picChg>
        <pc:picChg chg="mod">
          <ac:chgData name="Дарья Николаева" userId="aecae0cf00e9e870" providerId="LiveId" clId="{CC0D22DA-6B3F-44CD-8896-158D6503DCB2}" dt="2024-01-13T13:26:12.782" v="5" actId="1076"/>
          <ac:picMkLst>
            <pc:docMk/>
            <pc:sldMk cId="322351596" sldId="260"/>
            <ac:picMk id="19" creationId="{911AF583-7058-9CBF-1A7D-1365627CF216}"/>
          </ac:picMkLst>
        </pc:picChg>
      </pc:sldChg>
      <pc:sldChg chg="add">
        <pc:chgData name="Дарья Николаева" userId="aecae0cf00e9e870" providerId="LiveId" clId="{CC0D22DA-6B3F-44CD-8896-158D6503DCB2}" dt="2024-01-13T13:28:29.345" v="8"/>
        <pc:sldMkLst>
          <pc:docMk/>
          <pc:sldMk cId="2821675901" sldId="272"/>
        </pc:sldMkLst>
      </pc:sldChg>
      <pc:sldChg chg="modSp add del mod">
        <pc:chgData name="Дарья Николаева" userId="aecae0cf00e9e870" providerId="LiveId" clId="{CC0D22DA-6B3F-44CD-8896-158D6503DCB2}" dt="2024-01-13T14:14:32.591" v="728" actId="47"/>
        <pc:sldMkLst>
          <pc:docMk/>
          <pc:sldMk cId="1625956997" sldId="273"/>
        </pc:sldMkLst>
        <pc:spChg chg="mod">
          <ac:chgData name="Дарья Николаева" userId="aecae0cf00e9e870" providerId="LiveId" clId="{CC0D22DA-6B3F-44CD-8896-158D6503DCB2}" dt="2024-01-13T13:55:51.235" v="417" actId="1076"/>
          <ac:spMkLst>
            <pc:docMk/>
            <pc:sldMk cId="1625956997" sldId="273"/>
            <ac:spMk id="3" creationId="{461F111F-AB6C-B8FB-EEDD-DD483EE656CF}"/>
          </ac:spMkLst>
        </pc:spChg>
      </pc:sldChg>
      <pc:sldChg chg="addSp delSp modSp new mod">
        <pc:chgData name="Дарья Николаева" userId="aecae0cf00e9e870" providerId="LiveId" clId="{CC0D22DA-6B3F-44CD-8896-158D6503DCB2}" dt="2024-01-14T09:48:12.430" v="1035" actId="1076"/>
        <pc:sldMkLst>
          <pc:docMk/>
          <pc:sldMk cId="4070984133" sldId="274"/>
        </pc:sldMkLst>
        <pc:spChg chg="del mod">
          <ac:chgData name="Дарья Николаева" userId="aecae0cf00e9e870" providerId="LiveId" clId="{CC0D22DA-6B3F-44CD-8896-158D6503DCB2}" dt="2024-01-13T13:56:50.303" v="424" actId="478"/>
          <ac:spMkLst>
            <pc:docMk/>
            <pc:sldMk cId="4070984133" sldId="274"/>
            <ac:spMk id="2" creationId="{996858B6-967C-3790-ACC2-FF896186798E}"/>
          </ac:spMkLst>
        </pc:spChg>
        <pc:spChg chg="add mod">
          <ac:chgData name="Дарья Николаева" userId="aecae0cf00e9e870" providerId="LiveId" clId="{CC0D22DA-6B3F-44CD-8896-158D6503DCB2}" dt="2024-01-13T13:58:15.935" v="437" actId="1076"/>
          <ac:spMkLst>
            <pc:docMk/>
            <pc:sldMk cId="4070984133" sldId="274"/>
            <ac:spMk id="4" creationId="{3508976F-8A4E-1032-2BEF-350403D5A6F0}"/>
          </ac:spMkLst>
        </pc:spChg>
        <pc:spChg chg="add mod">
          <ac:chgData name="Дарья Николаева" userId="aecae0cf00e9e870" providerId="LiveId" clId="{CC0D22DA-6B3F-44CD-8896-158D6503DCB2}" dt="2024-01-14T09:47:16.481" v="1028" actId="255"/>
          <ac:spMkLst>
            <pc:docMk/>
            <pc:sldMk cId="4070984133" sldId="274"/>
            <ac:spMk id="6" creationId="{CD0EE88A-68AD-E843-CDF5-CD067FB2D5AF}"/>
          </ac:spMkLst>
        </pc:spChg>
        <pc:spChg chg="add del">
          <ac:chgData name="Дарья Николаева" userId="aecae0cf00e9e870" providerId="LiveId" clId="{CC0D22DA-6B3F-44CD-8896-158D6503DCB2}" dt="2024-01-13T14:14:42.934" v="730" actId="22"/>
          <ac:spMkLst>
            <pc:docMk/>
            <pc:sldMk cId="4070984133" sldId="274"/>
            <ac:spMk id="13" creationId="{A737A057-9A0E-98E4-9FDF-777DC34FD272}"/>
          </ac:spMkLst>
        </pc:spChg>
        <pc:picChg chg="add mod">
          <ac:chgData name="Дарья Николаева" userId="aecae0cf00e9e870" providerId="LiveId" clId="{CC0D22DA-6B3F-44CD-8896-158D6503DCB2}" dt="2024-01-14T09:48:12.430" v="1035" actId="1076"/>
          <ac:picMkLst>
            <pc:docMk/>
            <pc:sldMk cId="4070984133" sldId="274"/>
            <ac:picMk id="3" creationId="{B7FCE0DA-EA31-BBE8-B06C-15480225B59C}"/>
          </ac:picMkLst>
        </pc:picChg>
        <pc:picChg chg="add mod">
          <ac:chgData name="Дарья Николаева" userId="aecae0cf00e9e870" providerId="LiveId" clId="{CC0D22DA-6B3F-44CD-8896-158D6503DCB2}" dt="2024-01-14T09:46:50.854" v="1027" actId="1076"/>
          <ac:picMkLst>
            <pc:docMk/>
            <pc:sldMk cId="4070984133" sldId="274"/>
            <ac:picMk id="7" creationId="{A8611FEB-C881-985F-E01F-2CAF384E995F}"/>
          </ac:picMkLst>
        </pc:picChg>
        <pc:picChg chg="add mod">
          <ac:chgData name="Дарья Николаева" userId="aecae0cf00e9e870" providerId="LiveId" clId="{CC0D22DA-6B3F-44CD-8896-158D6503DCB2}" dt="2024-01-13T13:59:11.210" v="447" actId="1076"/>
          <ac:picMkLst>
            <pc:docMk/>
            <pc:sldMk cId="4070984133" sldId="274"/>
            <ac:picMk id="9" creationId="{32BF2F60-9285-C804-BF11-6CFC6F9A3EE8}"/>
          </ac:picMkLst>
        </pc:picChg>
        <pc:picChg chg="add mod">
          <ac:chgData name="Дарья Николаева" userId="aecae0cf00e9e870" providerId="LiveId" clId="{CC0D22DA-6B3F-44CD-8896-158D6503DCB2}" dt="2024-01-13T13:59:03.711" v="446" actId="14100"/>
          <ac:picMkLst>
            <pc:docMk/>
            <pc:sldMk cId="4070984133" sldId="274"/>
            <ac:picMk id="10" creationId="{D5D80C83-5C5F-5F45-5746-AD4F5CDBB86D}"/>
          </ac:picMkLst>
        </pc:picChg>
        <pc:picChg chg="add mod ord">
          <ac:chgData name="Дарья Николаева" userId="aecae0cf00e9e870" providerId="LiveId" clId="{CC0D22DA-6B3F-44CD-8896-158D6503DCB2}" dt="2024-01-14T09:47:20.829" v="1029" actId="14100"/>
          <ac:picMkLst>
            <pc:docMk/>
            <pc:sldMk cId="4070984133" sldId="274"/>
            <ac:picMk id="11" creationId="{198A940F-E055-6214-8B5D-6050E4BCD303}"/>
          </ac:picMkLst>
        </pc:picChg>
        <pc:cxnChg chg="add mod">
          <ac:chgData name="Дарья Николаева" userId="aecae0cf00e9e870" providerId="LiveId" clId="{CC0D22DA-6B3F-44CD-8896-158D6503DCB2}" dt="2024-01-13T13:57:33.142" v="430" actId="13822"/>
          <ac:cxnSpMkLst>
            <pc:docMk/>
            <pc:sldMk cId="4070984133" sldId="274"/>
            <ac:cxnSpMk id="8" creationId="{FEFBD9B7-1475-DCAE-2C08-1B19BA2788A1}"/>
          </ac:cxnSpMkLst>
        </pc:cxnChg>
      </pc:sldChg>
      <pc:sldChg chg="addSp modSp add mod">
        <pc:chgData name="Дарья Николаева" userId="aecae0cf00e9e870" providerId="LiveId" clId="{CC0D22DA-6B3F-44CD-8896-158D6503DCB2}" dt="2024-01-14T09:51:25.996" v="1038" actId="20577"/>
        <pc:sldMkLst>
          <pc:docMk/>
          <pc:sldMk cId="2768343617" sldId="275"/>
        </pc:sldMkLst>
        <pc:spChg chg="mod">
          <ac:chgData name="Дарья Николаева" userId="aecae0cf00e9e870" providerId="LiveId" clId="{CC0D22DA-6B3F-44CD-8896-158D6503DCB2}" dt="2024-01-14T09:51:25.996" v="1038" actId="20577"/>
          <ac:spMkLst>
            <pc:docMk/>
            <pc:sldMk cId="2768343617" sldId="275"/>
            <ac:spMk id="6" creationId="{CD0EE88A-68AD-E843-CDF5-CD067FB2D5AF}"/>
          </ac:spMkLst>
        </pc:spChg>
        <pc:picChg chg="add mod">
          <ac:chgData name="Дарья Николаева" userId="aecae0cf00e9e870" providerId="LiveId" clId="{CC0D22DA-6B3F-44CD-8896-158D6503DCB2}" dt="2024-01-14T09:47:54.127" v="1033" actId="1076"/>
          <ac:picMkLst>
            <pc:docMk/>
            <pc:sldMk cId="2768343617" sldId="275"/>
            <ac:picMk id="2" creationId="{BBBB4D3B-2494-4BC3-90B5-922B9032A51B}"/>
          </ac:picMkLst>
        </pc:picChg>
        <pc:picChg chg="add mod">
          <ac:chgData name="Дарья Николаева" userId="aecae0cf00e9e870" providerId="LiveId" clId="{CC0D22DA-6B3F-44CD-8896-158D6503DCB2}" dt="2024-01-14T09:48:31.820" v="1037" actId="1076"/>
          <ac:picMkLst>
            <pc:docMk/>
            <pc:sldMk cId="2768343617" sldId="275"/>
            <ac:picMk id="3" creationId="{CF49CF84-1B36-14D0-64C5-2F6E39D34160}"/>
          </ac:picMkLst>
        </pc:picChg>
      </pc:sldChg>
      <pc:sldChg chg="addSp delSp modSp new mod">
        <pc:chgData name="Дарья Николаева" userId="aecae0cf00e9e870" providerId="LiveId" clId="{CC0D22DA-6B3F-44CD-8896-158D6503DCB2}" dt="2024-01-14T10:07:53.992" v="1328" actId="1076"/>
        <pc:sldMkLst>
          <pc:docMk/>
          <pc:sldMk cId="2225030938" sldId="276"/>
        </pc:sldMkLst>
        <pc:spChg chg="del mod">
          <ac:chgData name="Дарья Николаева" userId="aecae0cf00e9e870" providerId="LiveId" clId="{CC0D22DA-6B3F-44CD-8896-158D6503DCB2}" dt="2024-01-14T09:51:57.462" v="1041" actId="478"/>
          <ac:spMkLst>
            <pc:docMk/>
            <pc:sldMk cId="2225030938" sldId="276"/>
            <ac:spMk id="2" creationId="{4612C726-1464-E4E0-6F16-4EB8E50D3AB8}"/>
          </ac:spMkLst>
        </pc:spChg>
        <pc:spChg chg="add mod">
          <ac:chgData name="Дарья Николаева" userId="aecae0cf00e9e870" providerId="LiveId" clId="{CC0D22DA-6B3F-44CD-8896-158D6503DCB2}" dt="2024-01-14T10:06:04.162" v="1323" actId="1076"/>
          <ac:spMkLst>
            <pc:docMk/>
            <pc:sldMk cId="2225030938" sldId="276"/>
            <ac:spMk id="4" creationId="{A0394B41-1D42-92BD-260C-061194028D3F}"/>
          </ac:spMkLst>
        </pc:spChg>
        <pc:spChg chg="add mod">
          <ac:chgData name="Дарья Николаева" userId="aecae0cf00e9e870" providerId="LiveId" clId="{CC0D22DA-6B3F-44CD-8896-158D6503DCB2}" dt="2024-01-14T09:56:49.505" v="1184" actId="1076"/>
          <ac:spMkLst>
            <pc:docMk/>
            <pc:sldMk cId="2225030938" sldId="276"/>
            <ac:spMk id="5" creationId="{B31C29DB-6901-F71C-DE74-786F990C249E}"/>
          </ac:spMkLst>
        </pc:spChg>
        <pc:picChg chg="add mod">
          <ac:chgData name="Дарья Николаева" userId="aecae0cf00e9e870" providerId="LiveId" clId="{CC0D22DA-6B3F-44CD-8896-158D6503DCB2}" dt="2024-01-14T09:53:52.898" v="1066" actId="1076"/>
          <ac:picMkLst>
            <pc:docMk/>
            <pc:sldMk cId="2225030938" sldId="276"/>
            <ac:picMk id="8" creationId="{1A9505EB-49A7-2C43-55F0-90991B91705F}"/>
          </ac:picMkLst>
        </pc:picChg>
        <pc:picChg chg="add mod">
          <ac:chgData name="Дарья Николаева" userId="aecae0cf00e9e870" providerId="LiveId" clId="{CC0D22DA-6B3F-44CD-8896-158D6503DCB2}" dt="2024-01-14T10:06:14.157" v="1324" actId="1076"/>
          <ac:picMkLst>
            <pc:docMk/>
            <pc:sldMk cId="2225030938" sldId="276"/>
            <ac:picMk id="12" creationId="{D75471A9-0E0D-5F48-01FA-ECE3DB0D1350}"/>
          </ac:picMkLst>
        </pc:picChg>
        <pc:picChg chg="add">
          <ac:chgData name="Дарья Николаева" userId="aecae0cf00e9e870" providerId="LiveId" clId="{CC0D22DA-6B3F-44CD-8896-158D6503DCB2}" dt="2024-01-14T10:07:16.427" v="1325"/>
          <ac:picMkLst>
            <pc:docMk/>
            <pc:sldMk cId="2225030938" sldId="276"/>
            <ac:picMk id="13" creationId="{1D90D726-0C67-7A5D-A86D-3C72EEBD19DC}"/>
          </ac:picMkLst>
        </pc:picChg>
        <pc:picChg chg="add mod">
          <ac:chgData name="Дарья Николаева" userId="aecae0cf00e9e870" providerId="LiveId" clId="{CC0D22DA-6B3F-44CD-8896-158D6503DCB2}" dt="2024-01-14T10:07:53.992" v="1328" actId="1076"/>
          <ac:picMkLst>
            <pc:docMk/>
            <pc:sldMk cId="2225030938" sldId="276"/>
            <ac:picMk id="15" creationId="{6A579980-6284-BB87-D5CD-1345D5B5C04B}"/>
          </ac:picMkLst>
        </pc:picChg>
        <pc:cxnChg chg="add mod">
          <ac:chgData name="Дарья Николаева" userId="aecae0cf00e9e870" providerId="LiveId" clId="{CC0D22DA-6B3F-44CD-8896-158D6503DCB2}" dt="2024-01-14T09:56:55.121" v="1185" actId="1076"/>
          <ac:cxnSpMkLst>
            <pc:docMk/>
            <pc:sldMk cId="2225030938" sldId="276"/>
            <ac:cxnSpMk id="7" creationId="{478D81B3-A717-5DBD-110C-13E2EF95260F}"/>
          </ac:cxnSpMkLst>
        </pc:cxnChg>
      </pc:sldChg>
      <pc:sldChg chg="addSp delSp modSp add mod">
        <pc:chgData name="Дарья Николаева" userId="aecae0cf00e9e870" providerId="LiveId" clId="{CC0D22DA-6B3F-44CD-8896-158D6503DCB2}" dt="2024-01-14T10:17:46.116" v="1393" actId="1076"/>
        <pc:sldMkLst>
          <pc:docMk/>
          <pc:sldMk cId="1689069894" sldId="277"/>
        </pc:sldMkLst>
        <pc:spChg chg="mod">
          <ac:chgData name="Дарья Николаева" userId="aecae0cf00e9e870" providerId="LiveId" clId="{CC0D22DA-6B3F-44CD-8896-158D6503DCB2}" dt="2024-01-14T10:15:00.998" v="1344" actId="1076"/>
          <ac:spMkLst>
            <pc:docMk/>
            <pc:sldMk cId="1689069894" sldId="277"/>
            <ac:spMk id="5" creationId="{6EE6DC1A-FB0F-2DC2-9C45-21809D8010E8}"/>
          </ac:spMkLst>
        </pc:spChg>
        <pc:spChg chg="mod">
          <ac:chgData name="Дарья Николаева" userId="aecae0cf00e9e870" providerId="LiveId" clId="{CC0D22DA-6B3F-44CD-8896-158D6503DCB2}" dt="2024-01-14T10:17:43.179" v="1392" actId="1076"/>
          <ac:spMkLst>
            <pc:docMk/>
            <pc:sldMk cId="1689069894" sldId="277"/>
            <ac:spMk id="7" creationId="{E00A2140-8EDC-6F30-3695-1B49462F52F6}"/>
          </ac:spMkLst>
        </pc:spChg>
        <pc:picChg chg="add mod">
          <ac:chgData name="Дарья Николаева" userId="aecae0cf00e9e870" providerId="LiveId" clId="{CC0D22DA-6B3F-44CD-8896-158D6503DCB2}" dt="2024-01-14T10:17:46.116" v="1393" actId="1076"/>
          <ac:picMkLst>
            <pc:docMk/>
            <pc:sldMk cId="1689069894" sldId="277"/>
            <ac:picMk id="2" creationId="{C573F23A-B9CC-AF70-C0CC-49AEA3A1111B}"/>
          </ac:picMkLst>
        </pc:picChg>
        <pc:picChg chg="del mod">
          <ac:chgData name="Дарья Николаева" userId="aecae0cf00e9e870" providerId="LiveId" clId="{CC0D22DA-6B3F-44CD-8896-158D6503DCB2}" dt="2024-01-14T10:15:14.989" v="1347" actId="478"/>
          <ac:picMkLst>
            <pc:docMk/>
            <pc:sldMk cId="1689069894" sldId="277"/>
            <ac:picMk id="3" creationId="{5D8FAE45-2E05-01A8-B0E8-C43CB45DC3C8}"/>
          </ac:picMkLst>
        </pc:picChg>
      </pc:sldChg>
      <pc:sldChg chg="addSp delSp modSp new mod">
        <pc:chgData name="Дарья Николаева" userId="aecae0cf00e9e870" providerId="LiveId" clId="{CC0D22DA-6B3F-44CD-8896-158D6503DCB2}" dt="2024-01-14T10:22:54.848" v="1451" actId="1076"/>
        <pc:sldMkLst>
          <pc:docMk/>
          <pc:sldMk cId="3497399592" sldId="278"/>
        </pc:sldMkLst>
        <pc:spChg chg="del mod">
          <ac:chgData name="Дарья Николаева" userId="aecae0cf00e9e870" providerId="LiveId" clId="{CC0D22DA-6B3F-44CD-8896-158D6503DCB2}" dt="2024-01-14T10:20:06.505" v="1420" actId="478"/>
          <ac:spMkLst>
            <pc:docMk/>
            <pc:sldMk cId="3497399592" sldId="278"/>
            <ac:spMk id="2" creationId="{F7DCCB09-0F58-034B-573B-543558E88DAF}"/>
          </ac:spMkLst>
        </pc:spChg>
        <pc:spChg chg="add mod">
          <ac:chgData name="Дарья Николаева" userId="aecae0cf00e9e870" providerId="LiveId" clId="{CC0D22DA-6B3F-44CD-8896-158D6503DCB2}" dt="2024-01-14T10:20:43.123" v="1423" actId="207"/>
          <ac:spMkLst>
            <pc:docMk/>
            <pc:sldMk cId="3497399592" sldId="278"/>
            <ac:spMk id="4" creationId="{F03EF9A5-D462-6C97-BA3D-46E8CDA08BA4}"/>
          </ac:spMkLst>
        </pc:spChg>
        <pc:spChg chg="add mod">
          <ac:chgData name="Дарья Николаева" userId="aecae0cf00e9e870" providerId="LiveId" clId="{CC0D22DA-6B3F-44CD-8896-158D6503DCB2}" dt="2024-01-14T10:21:33.144" v="1443" actId="14100"/>
          <ac:spMkLst>
            <pc:docMk/>
            <pc:sldMk cId="3497399592" sldId="278"/>
            <ac:spMk id="5" creationId="{D32A7FD8-37C2-DA64-C15A-75CC4A161F4A}"/>
          </ac:spMkLst>
        </pc:spChg>
        <pc:picChg chg="add mod">
          <ac:chgData name="Дарья Николаева" userId="aecae0cf00e9e870" providerId="LiveId" clId="{CC0D22DA-6B3F-44CD-8896-158D6503DCB2}" dt="2024-01-14T10:22:54.848" v="1451" actId="1076"/>
          <ac:picMkLst>
            <pc:docMk/>
            <pc:sldMk cId="3497399592" sldId="278"/>
            <ac:picMk id="10" creationId="{7B8F6FF6-4649-3B32-2D79-8649CAB795A7}"/>
          </ac:picMkLst>
        </pc:picChg>
        <pc:cxnChg chg="add mod">
          <ac:chgData name="Дарья Николаева" userId="aecae0cf00e9e870" providerId="LiveId" clId="{CC0D22DA-6B3F-44CD-8896-158D6503DCB2}" dt="2024-01-14T10:21:52.699" v="1447" actId="14100"/>
          <ac:cxnSpMkLst>
            <pc:docMk/>
            <pc:sldMk cId="3497399592" sldId="278"/>
            <ac:cxnSpMk id="7" creationId="{5422326F-CB65-CB7E-A059-3E8EA5980095}"/>
          </ac:cxnSpMkLst>
        </pc:cxnChg>
      </pc:sldChg>
      <pc:sldChg chg="addSp delSp modSp new mod">
        <pc:chgData name="Дарья Николаева" userId="aecae0cf00e9e870" providerId="LiveId" clId="{CC0D22DA-6B3F-44CD-8896-158D6503DCB2}" dt="2024-01-14T10:28:30.628" v="1488" actId="1076"/>
        <pc:sldMkLst>
          <pc:docMk/>
          <pc:sldMk cId="3044322651" sldId="279"/>
        </pc:sldMkLst>
        <pc:spChg chg="del mod">
          <ac:chgData name="Дарья Николаева" userId="aecae0cf00e9e870" providerId="LiveId" clId="{CC0D22DA-6B3F-44CD-8896-158D6503DCB2}" dt="2024-01-14T10:24:13.658" v="1454" actId="478"/>
          <ac:spMkLst>
            <pc:docMk/>
            <pc:sldMk cId="3044322651" sldId="279"/>
            <ac:spMk id="2" creationId="{9003CD35-6975-DE5D-1E62-DB821F4F58B5}"/>
          </ac:spMkLst>
        </pc:spChg>
        <pc:spChg chg="add mod">
          <ac:chgData name="Дарья Николаева" userId="aecae0cf00e9e870" providerId="LiveId" clId="{CC0D22DA-6B3F-44CD-8896-158D6503DCB2}" dt="2024-01-14T10:25:55.304" v="1483" actId="1076"/>
          <ac:spMkLst>
            <pc:docMk/>
            <pc:sldMk cId="3044322651" sldId="279"/>
            <ac:spMk id="3" creationId="{658A4044-51B8-89B8-8D6B-B8726ED52DAB}"/>
          </ac:spMkLst>
        </pc:spChg>
        <pc:picChg chg="add del">
          <ac:chgData name="Дарья Николаева" userId="aecae0cf00e9e870" providerId="LiveId" clId="{CC0D22DA-6B3F-44CD-8896-158D6503DCB2}" dt="2024-01-14T10:27:52.550" v="1485" actId="22"/>
          <ac:picMkLst>
            <pc:docMk/>
            <pc:sldMk cId="3044322651" sldId="279"/>
            <ac:picMk id="5" creationId="{0720FE73-789F-1771-C17D-F8CD87ABBE77}"/>
          </ac:picMkLst>
        </pc:picChg>
        <pc:picChg chg="add mod">
          <ac:chgData name="Дарья Николаева" userId="aecae0cf00e9e870" providerId="LiveId" clId="{CC0D22DA-6B3F-44CD-8896-158D6503DCB2}" dt="2024-01-14T10:28:30.628" v="1488" actId="1076"/>
          <ac:picMkLst>
            <pc:docMk/>
            <pc:sldMk cId="3044322651" sldId="279"/>
            <ac:picMk id="7" creationId="{1C1D99DD-C93E-516F-3AB7-FA5ED1F275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25.03.2024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25.03.2024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2841A81-FB63-3D4A-12C0-D1DDF466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8214" y="6447966"/>
            <a:ext cx="2594638" cy="354616"/>
          </a:xfrm>
        </p:spPr>
        <p:txBody>
          <a:bodyPr/>
          <a:lstStyle/>
          <a:p>
            <a:pPr algn="ctr" rtl="0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Курск - 26 марта 2024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8AD98-B293-2E19-FCBE-88DB1357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858" y="45116"/>
            <a:ext cx="1906376" cy="3842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0231B-83BF-4FC0-8467-8AD45A38B146}"/>
              </a:ext>
            </a:extLst>
          </p:cNvPr>
          <p:cNvSpPr txBox="1"/>
          <p:nvPr/>
        </p:nvSpPr>
        <p:spPr>
          <a:xfrm>
            <a:off x="854579" y="410034"/>
            <a:ext cx="913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Курская региональная общественная организация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«Научно-практическое общество хирургов»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6664D-40C4-5C80-343B-CEDE25D14F26}"/>
              </a:ext>
            </a:extLst>
          </p:cNvPr>
          <p:cNvSpPr txBox="1"/>
          <p:nvPr/>
        </p:nvSpPr>
        <p:spPr>
          <a:xfrm>
            <a:off x="1828800" y="1602980"/>
            <a:ext cx="7307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Кафедра ХИРУРГИЧЕСКИХ БОЛЕЗНЕЙ ИНО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06DD-0EAA-C5C0-A00B-BB15C82CB8A4}"/>
              </a:ext>
            </a:extLst>
          </p:cNvPr>
          <p:cNvSpPr txBox="1"/>
          <p:nvPr/>
        </p:nvSpPr>
        <p:spPr>
          <a:xfrm>
            <a:off x="810269" y="2714834"/>
            <a:ext cx="108866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УЗЛОВЫЕ ВОПРОСЫ ДИАГНОСТИКИ ОКН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cs typeface="Arial" panose="020B0604020202020204" pitchFamily="34" charset="0"/>
              </a:rPr>
              <a:t>(по материалам Клинических рекомендаций РФ)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14408-6961-4A6F-90E8-DBD67AABD018}"/>
              </a:ext>
            </a:extLst>
          </p:cNvPr>
          <p:cNvSpPr txBox="1"/>
          <p:nvPr/>
        </p:nvSpPr>
        <p:spPr>
          <a:xfrm>
            <a:off x="188668" y="4577912"/>
            <a:ext cx="10886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Д.м.н., проф. Г.А. Бондарев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D5AC83-B674-F422-68E4-3D81FF55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48"/>
            <a:ext cx="2119357" cy="22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6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63864-C110-B4C1-356C-DAF33548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807" y="4184667"/>
            <a:ext cx="2468193" cy="21858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304221"/>
            <a:ext cx="11204620" cy="376089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N.B.!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 существенного значения в диагностике ОКН (наличие и степень ПОН)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Наличие лейкоцитоза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14 тыс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., появление ацидоза,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амилаземии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с большой вероятностью свидетельствуют о наличии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странгуляции</a:t>
            </a:r>
          </a:p>
        </p:txBody>
      </p:sp>
    </p:spTree>
    <p:extLst>
      <p:ext uri="{BB962C8B-B14F-4D97-AF65-F5344CB8AC3E}">
        <p14:creationId xmlns:p14="http://schemas.microsoft.com/office/powerpoint/2010/main" val="283754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A3B291-A8AA-6F6E-9667-81A675A3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30" y="0"/>
            <a:ext cx="3262370" cy="2612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18" y="423018"/>
            <a:ext cx="6955819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12" y="2490973"/>
            <a:ext cx="11204620" cy="376089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Обзорная рентгенография ОБП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(эффективность –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а) стоя (или на левом боку)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б) увеличение диаметра кишки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 c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м, чаши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Клойбера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(широкие и невысокие), складки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Керкринга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в) тощая – чаши справа, подвздошная – по всему животу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г) с-м «автомобильной камеры» при завороте слепой кишки и сигмы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д) при ЖКБ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 = тень конкремента +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аэрохилия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д)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N.B.!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позволяет диагностировать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странгуляцию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перитонит </a:t>
            </a:r>
          </a:p>
        </p:txBody>
      </p:sp>
    </p:spTree>
    <p:extLst>
      <p:ext uri="{BB962C8B-B14F-4D97-AF65-F5344CB8AC3E}">
        <p14:creationId xmlns:p14="http://schemas.microsoft.com/office/powerpoint/2010/main" val="318892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67A4A-1E18-5466-B80A-61280063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9766"/>
            <a:ext cx="10058400" cy="82981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Примеры типичных рентгенограмм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96A5E63-3013-7463-7D21-A49EBF1168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65519" y="1837089"/>
            <a:ext cx="6126481" cy="4594861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1489159-2CB4-AADE-6CE5-6970EA7DA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837090"/>
            <a:ext cx="6068684" cy="4594861"/>
          </a:xfrm>
        </p:spPr>
      </p:pic>
    </p:spTree>
    <p:extLst>
      <p:ext uri="{BB962C8B-B14F-4D97-AF65-F5344CB8AC3E}">
        <p14:creationId xmlns:p14="http://schemas.microsoft.com/office/powerpoint/2010/main" val="174294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4" y="882026"/>
            <a:ext cx="10058400" cy="97209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Энтерография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43" y="1854119"/>
            <a:ext cx="11204620" cy="3975898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u="sng" dirty="0">
                <a:solidFill>
                  <a:srgbClr val="FF0000"/>
                </a:solidFill>
              </a:rPr>
              <a:t>Всем пациентам </a:t>
            </a:r>
            <a:r>
              <a:rPr lang="ru-RU" sz="2800" b="1" dirty="0">
                <a:solidFill>
                  <a:schemeClr val="tx1"/>
                </a:solidFill>
              </a:rPr>
              <a:t>с симптомами ОКН при </a:t>
            </a:r>
            <a:r>
              <a:rPr lang="ru-RU" sz="2800" b="1" dirty="0">
                <a:solidFill>
                  <a:srgbClr val="FF0000"/>
                </a:solidFill>
              </a:rPr>
              <a:t>отсутствии признаков </a:t>
            </a:r>
            <a:r>
              <a:rPr lang="ru-RU" sz="2800" b="1" u="sng" dirty="0">
                <a:solidFill>
                  <a:srgbClr val="FF0000"/>
                </a:solidFill>
              </a:rPr>
              <a:t>странгуляции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перитонита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рекомендовано проведение </a:t>
            </a:r>
            <a:r>
              <a:rPr lang="en-US" sz="2800" b="1" dirty="0" err="1"/>
              <a:t>Rg</a:t>
            </a:r>
            <a:r>
              <a:rPr lang="en-US" sz="2800" b="1" dirty="0"/>
              <a:t>-</a:t>
            </a:r>
            <a:r>
              <a:rPr lang="ru-RU" sz="2800" b="1" dirty="0"/>
              <a:t>графии </a:t>
            </a:r>
            <a:r>
              <a:rPr lang="ru-RU" sz="2800" b="1" dirty="0">
                <a:solidFill>
                  <a:schemeClr val="tx1"/>
                </a:solidFill>
              </a:rPr>
              <a:t>тонкой кишки с контрастированием с последующим динамическим рентгенологическим контролем с целью оценки пассажа контрастного вещества по тонкой кишке</a:t>
            </a:r>
            <a:r>
              <a:rPr lang="en-US" sz="2800" b="1" dirty="0">
                <a:solidFill>
                  <a:schemeClr val="tx1"/>
                </a:solidFill>
              </a:rPr>
              <a:t>!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marL="201168" lvl="1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	2. Метод позволяет с высокой точностью подтвердить: 1) </a:t>
            </a:r>
            <a:r>
              <a:rPr lang="ru-RU" sz="2800" b="1" dirty="0">
                <a:solidFill>
                  <a:srgbClr val="FF0000"/>
                </a:solidFill>
              </a:rPr>
              <a:t>факт</a:t>
            </a:r>
            <a:r>
              <a:rPr lang="ru-RU" sz="2800" b="1" dirty="0"/>
              <a:t> КН</a:t>
            </a:r>
            <a:r>
              <a:rPr lang="ru-RU" sz="2800" b="1" dirty="0">
                <a:solidFill>
                  <a:schemeClr val="tx1"/>
                </a:solidFill>
              </a:rPr>
              <a:t>, 2) определить </a:t>
            </a:r>
            <a:r>
              <a:rPr lang="ru-RU" sz="2800" b="1" dirty="0">
                <a:solidFill>
                  <a:srgbClr val="FF0000"/>
                </a:solidFill>
              </a:rPr>
              <a:t>выраженность</a:t>
            </a:r>
            <a:r>
              <a:rPr lang="ru-RU" sz="2800" b="1" dirty="0"/>
              <a:t>, 3) </a:t>
            </a:r>
            <a:r>
              <a:rPr lang="ru-RU" sz="2800" b="1" dirty="0">
                <a:solidFill>
                  <a:srgbClr val="FF0000"/>
                </a:solidFill>
              </a:rPr>
              <a:t>уровень</a:t>
            </a:r>
            <a:r>
              <a:rPr lang="ru-RU" sz="2800" b="1" dirty="0"/>
              <a:t> препятствия (высокий, низкий), 4) </a:t>
            </a:r>
            <a:r>
              <a:rPr lang="ru-RU" sz="2800" b="1" dirty="0">
                <a:solidFill>
                  <a:srgbClr val="FF0000"/>
                </a:solidFill>
              </a:rPr>
              <a:t>характер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кишечной непроходимости </a:t>
            </a:r>
            <a:r>
              <a:rPr lang="ru-RU" sz="2800" b="1" dirty="0"/>
              <a:t>(механический, функциональный) и 5) </a:t>
            </a:r>
            <a:r>
              <a:rPr lang="ru-RU" sz="2800" b="1" dirty="0">
                <a:solidFill>
                  <a:srgbClr val="FF0000"/>
                </a:solidFill>
              </a:rPr>
              <a:t>динамику</a:t>
            </a:r>
            <a:r>
              <a:rPr lang="ru-RU" sz="2800" b="1" dirty="0"/>
              <a:t> течения заболевания.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4CABF-1E40-56E9-DCD6-C364DA78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428" y="85060"/>
            <a:ext cx="2009553" cy="17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295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Энтерография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41691"/>
            <a:ext cx="11204620" cy="4930320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ru-RU" sz="2800" b="1" dirty="0"/>
              <a:t>При проведении </a:t>
            </a:r>
            <a:r>
              <a:rPr lang="en-US" sz="2800" b="1" dirty="0" err="1"/>
              <a:t>Rg</a:t>
            </a:r>
            <a:r>
              <a:rPr lang="ru-RU" sz="2800" b="1" dirty="0"/>
              <a:t>-графии тонкой кишки с контрастированием у пациентов с ОКН рекомендуется использовать </a:t>
            </a:r>
            <a:r>
              <a:rPr lang="ru-RU" sz="2800" b="1" u="sng" dirty="0"/>
              <a:t>неразбавленные</a:t>
            </a:r>
            <a:r>
              <a:rPr lang="ru-RU" sz="2800" b="1" dirty="0"/>
              <a:t> </a:t>
            </a:r>
            <a:r>
              <a:rPr lang="en-US" sz="2800" b="1" dirty="0" err="1"/>
              <a:t>Rg</a:t>
            </a:r>
            <a:r>
              <a:rPr lang="en-US" sz="2800" b="1" dirty="0"/>
              <a:t>-</a:t>
            </a:r>
            <a:r>
              <a:rPr lang="ru-RU" sz="2800" b="1" dirty="0"/>
              <a:t>контрастные средства, </a:t>
            </a:r>
            <a:r>
              <a:rPr lang="ru-RU" sz="2800" b="1" u="sng" dirty="0"/>
              <a:t>содержащие </a:t>
            </a:r>
            <a:r>
              <a:rPr lang="ru-RU" sz="3600" b="1" u="sng" dirty="0">
                <a:solidFill>
                  <a:srgbClr val="FF0000"/>
                </a:solidFill>
              </a:rPr>
              <a:t>йод.</a:t>
            </a:r>
            <a:endParaRPr lang="en-US" sz="3600" b="1" u="sng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r>
              <a:rPr lang="ru-RU" sz="2800" b="1" dirty="0"/>
              <a:t>  	2. Эти средства имеют значительное </a:t>
            </a:r>
            <a:r>
              <a:rPr lang="ru-RU" sz="2800" b="1" dirty="0">
                <a:solidFill>
                  <a:srgbClr val="FF0000"/>
                </a:solidFill>
              </a:rPr>
              <a:t>преимущество</a:t>
            </a:r>
            <a:r>
              <a:rPr lang="ru-RU" sz="2800" b="1" dirty="0"/>
              <a:t> перед </a:t>
            </a:r>
            <a:r>
              <a:rPr lang="ru-RU" sz="2800" b="1" dirty="0">
                <a:solidFill>
                  <a:srgbClr val="FF0000"/>
                </a:solidFill>
              </a:rPr>
              <a:t>бария сульфатом</a:t>
            </a:r>
            <a:r>
              <a:rPr lang="ru-RU" sz="2800" b="1" dirty="0"/>
              <a:t> (не замедляют перистальтику, хорошо элиминируются из организма, в случае попадании в брюшную полость легко удаляются) при сравнимой диагностической эффективности.</a:t>
            </a:r>
            <a:endParaRPr lang="en-US" sz="2800" b="1" dirty="0"/>
          </a:p>
          <a:p>
            <a:pPr marL="201168" lvl="1" indent="0">
              <a:buNone/>
            </a:pPr>
            <a:r>
              <a:rPr lang="en-US" sz="2800" b="1" dirty="0"/>
              <a:t>	3</a:t>
            </a:r>
            <a:r>
              <a:rPr lang="ru-RU" sz="2800" b="1" dirty="0"/>
              <a:t>. Для проведения </a:t>
            </a:r>
            <a:r>
              <a:rPr lang="en-US" sz="2800" b="1" dirty="0" err="1"/>
              <a:t>Rg</a:t>
            </a:r>
            <a:r>
              <a:rPr lang="en-US" sz="2800" b="1" dirty="0"/>
              <a:t>-</a:t>
            </a:r>
            <a:r>
              <a:rPr lang="ru-RU" sz="2800" b="1" dirty="0"/>
              <a:t>графии контрастное средство рекомендуется доставлять в ЖКТ через </a:t>
            </a:r>
            <a:r>
              <a:rPr lang="ru-RU" sz="2800" b="1" dirty="0" err="1">
                <a:solidFill>
                  <a:srgbClr val="FF0000"/>
                </a:solidFill>
              </a:rPr>
              <a:t>назогастральный</a:t>
            </a:r>
            <a:r>
              <a:rPr lang="ru-RU" sz="2800" b="1" dirty="0"/>
              <a:t> или </a:t>
            </a:r>
            <a:r>
              <a:rPr lang="ru-RU" sz="2800" b="1" dirty="0" err="1">
                <a:solidFill>
                  <a:srgbClr val="FF0000"/>
                </a:solidFill>
              </a:rPr>
              <a:t>назоинтестинальный</a:t>
            </a:r>
            <a:r>
              <a:rPr lang="ru-RU" sz="2800" b="1" dirty="0"/>
              <a:t> зонд.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1C360-E30B-0FA1-73F0-1E7058EFE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" y="85061"/>
            <a:ext cx="2011854" cy="1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6967"/>
            <a:ext cx="10058400" cy="8617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Энтерография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87" y="1488558"/>
            <a:ext cx="11204620" cy="4842455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пациентов с подозрением на ОКН рекомендуется выполнять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логический контроль прохождения контрастного вещества по ЖКТ с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интервалами 6 часов (?)</a:t>
            </a:r>
          </a:p>
          <a:p>
            <a:pPr marL="201168" lvl="1" indent="0">
              <a:buNone/>
            </a:pP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	2. Данные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графии тонкой кишки с контрастированием в динамике являются наиболее достоверными и объективными критериями оценки разрешения ОКН на основании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тонкой кишки, появлении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пневматоза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толстой кишки, и, самое главное,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поступлении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контрастного вещества в толстую кишку.</a:t>
            </a:r>
            <a:endParaRPr lang="ru-RU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DD472-7141-09DF-C14E-4EA8053D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473" y="68874"/>
            <a:ext cx="201185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108201"/>
            <a:ext cx="11204620" cy="376089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УЗИ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ОБП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(эффективность –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53-87%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а) определение: 1)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факта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(72-94%), 2)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обтурация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странгуляция?), 3)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(66-80%) и 4)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(48-63%) ОКН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б) признаки: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расширение </a:t>
            </a:r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ru-RU" sz="2400" b="1" dirty="0">
                <a:solidFill>
                  <a:schemeClr val="tx1"/>
                </a:solidFill>
              </a:rPr>
              <a:t> кишки </a:t>
            </a:r>
            <a:r>
              <a:rPr lang="en-US" sz="2400" b="1" dirty="0">
                <a:solidFill>
                  <a:schemeClr val="tx1"/>
                </a:solidFill>
              </a:rPr>
              <a:t>&gt;</a:t>
            </a:r>
            <a:r>
              <a:rPr lang="ru-RU" sz="2400" b="1" dirty="0">
                <a:solidFill>
                  <a:schemeClr val="tx1"/>
                </a:solidFill>
              </a:rPr>
              <a:t> 25 мм, </a:t>
            </a:r>
            <a:r>
              <a:rPr lang="ru-RU" sz="2400" b="1" dirty="0">
                <a:solidFill>
                  <a:srgbClr val="FF0000"/>
                </a:solidFill>
              </a:rPr>
              <a:t>2)</a:t>
            </a:r>
            <a:r>
              <a:rPr lang="ru-RU" sz="2400" b="1" dirty="0">
                <a:solidFill>
                  <a:schemeClr val="tx1"/>
                </a:solidFill>
              </a:rPr>
              <a:t> утолщение стенки кишки, </a:t>
            </a:r>
            <a:r>
              <a:rPr lang="ru-RU" sz="2400" b="1" dirty="0">
                <a:solidFill>
                  <a:srgbClr val="FF0000"/>
                </a:solidFill>
              </a:rPr>
              <a:t>3)</a:t>
            </a:r>
            <a:r>
              <a:rPr lang="ru-RU" sz="2400" b="1" dirty="0">
                <a:solidFill>
                  <a:schemeClr val="tx1"/>
                </a:solidFill>
              </a:rPr>
              <a:t> визуализация складок слизистой т/к; </a:t>
            </a:r>
            <a:r>
              <a:rPr lang="ru-RU" sz="2400" b="1" dirty="0">
                <a:solidFill>
                  <a:srgbClr val="FF0000"/>
                </a:solidFill>
              </a:rPr>
              <a:t>4)</a:t>
            </a:r>
            <a:r>
              <a:rPr lang="ru-RU" sz="2400" b="1" dirty="0">
                <a:solidFill>
                  <a:schemeClr val="tx1"/>
                </a:solidFill>
              </a:rPr>
              <a:t> наличие </a:t>
            </a:r>
            <a:r>
              <a:rPr lang="ru-RU" sz="2400" b="1" dirty="0" err="1">
                <a:solidFill>
                  <a:schemeClr val="tx1"/>
                </a:solidFill>
              </a:rPr>
              <a:t>гидроперитонеума</a:t>
            </a:r>
            <a:r>
              <a:rPr lang="ru-RU" sz="2400" b="1" dirty="0">
                <a:solidFill>
                  <a:schemeClr val="tx1"/>
                </a:solidFill>
              </a:rPr>
              <a:t>,  </a:t>
            </a:r>
            <a:r>
              <a:rPr lang="ru-RU" sz="2400" b="1" dirty="0">
                <a:solidFill>
                  <a:srgbClr val="FF0000"/>
                </a:solidFill>
              </a:rPr>
              <a:t>5) </a:t>
            </a:r>
            <a:r>
              <a:rPr lang="ru-RU" sz="2400" b="1" dirty="0">
                <a:solidFill>
                  <a:schemeClr val="tx1"/>
                </a:solidFill>
              </a:rPr>
              <a:t>маятникообразные движения содержимого кишки</a:t>
            </a:r>
          </a:p>
          <a:p>
            <a:pPr marL="201168" lvl="1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может быть дополнено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допплерографией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исключения странгуляции)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BF2F60-9285-C804-BF11-6CFC6F9A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4" y="96105"/>
            <a:ext cx="2508269" cy="21746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9E7EC8F-8CD9-F0F1-5CC9-F8F9B2D9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6" y="110912"/>
            <a:ext cx="2697159" cy="203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40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108201"/>
            <a:ext cx="11204620" cy="3760891"/>
          </a:xfrm>
        </p:spPr>
        <p:txBody>
          <a:bodyPr>
            <a:noAutofit/>
          </a:bodyPr>
          <a:lstStyle/>
          <a:p>
            <a:pPr marL="201168" lvl="1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Колоноскопия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подозрении на толстокишечную непроходимость)</a:t>
            </a:r>
          </a:p>
          <a:p>
            <a:pPr marL="201168" lvl="1" indent="0" algn="ctr">
              <a:buNone/>
            </a:pP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а) определение: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ОКН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б) для расправления толстой кишки при её завороте.</a:t>
            </a:r>
          </a:p>
          <a:p>
            <a:pPr marL="201168" lvl="1" indent="0">
              <a:buNone/>
            </a:pP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заворота характерен определяемый при колоноскопии "симптом водоворота" – спирально суженный сегмент толстой кишки.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7FA8C-B5C4-9D0D-B1CE-B3A4A98A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1" y="180039"/>
            <a:ext cx="1982157" cy="16638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E4D01-9C2A-C0BD-DC08-9EA567F88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27" y="265080"/>
            <a:ext cx="2691365" cy="20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83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108201"/>
            <a:ext cx="11204620" cy="3760891"/>
          </a:xfrm>
        </p:spPr>
        <p:txBody>
          <a:bodyPr>
            <a:noAutofit/>
          </a:bodyPr>
          <a:lstStyle/>
          <a:p>
            <a:pPr marL="201168" lvl="1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.4.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Лапароскопия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ограниченно!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1) дифференциальная диагностика с др. хир. и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гинек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заб-иями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2) оценка выраженности спаечного процесса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Противопоказания: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сердечно-лёгочные заболевания в ст. декомпенсации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2) множественные ЛТ и травмы БП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3) запущенная ОКН (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D&gt;4 c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м)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4) гигантские вентральные грыжи</a:t>
            </a:r>
          </a:p>
          <a:p>
            <a:pPr marL="201168" lvl="1" indent="0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5) множественные свищи ПБС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125DB3-4CFD-AD1D-950C-63997F5B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721" y="112220"/>
            <a:ext cx="2530123" cy="17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108201"/>
            <a:ext cx="11204620" cy="3760891"/>
          </a:xfrm>
        </p:spPr>
        <p:txBody>
          <a:bodyPr>
            <a:noAutofit/>
          </a:bodyPr>
          <a:lstStyle/>
          <a:p>
            <a:pPr marL="201168" lvl="1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 с двойным контрастированием</a:t>
            </a:r>
          </a:p>
          <a:p>
            <a:pPr marL="201168" lvl="1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д-</a:t>
            </a: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ДОКН и МОКН – 83-94%</a:t>
            </a:r>
          </a:p>
          <a:p>
            <a:pPr marL="201168" lvl="1" indent="0" algn="just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Определение: </a:t>
            </a:r>
          </a:p>
          <a:p>
            <a:pPr marL="715518" lvl="1" indent="-514350" algn="just">
              <a:buAutoNum type="arabicParenR"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(85-87%), </a:t>
            </a:r>
          </a:p>
          <a:p>
            <a:pPr marL="715518" lvl="1" indent="-514350" algn="just">
              <a:buAutoNum type="arabicParenR"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(93%), </a:t>
            </a:r>
          </a:p>
          <a:p>
            <a:pPr marL="715518" lvl="1" indent="-514350" algn="just">
              <a:buAutoNum type="arabicParenR"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ишемических нарушений в кишке.</a:t>
            </a:r>
          </a:p>
          <a:p>
            <a:pPr marL="201168" lvl="1" indent="0" algn="just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0C2B0-A9C5-51C2-8D1F-229E7CAE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3" y="0"/>
            <a:ext cx="2149876" cy="17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80971"/>
            <a:ext cx="10058400" cy="94858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РФ: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97" y="2091110"/>
            <a:ext cx="10810431" cy="3760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	1. КР – Острая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неопухолевая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кишечная</a:t>
            </a:r>
          </a:p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непроходимость – Утв. МЗ РФ - 03.09.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</a:p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	2. КР – Острая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опухолевая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кишечная непроходимость –</a:t>
            </a:r>
          </a:p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Утв. МЗ РФ в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</a:p>
          <a:p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EC4FA8-0EAA-B53A-B3E7-3CF9690B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" y="-251161"/>
            <a:ext cx="2551841" cy="21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2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288955"/>
            <a:ext cx="11204620" cy="3760891"/>
          </a:xfrm>
        </p:spPr>
        <p:txBody>
          <a:bodyPr>
            <a:noAutofit/>
          </a:bodyPr>
          <a:lstStyle/>
          <a:p>
            <a:pPr marL="201168" lvl="1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.6. 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МРТ</a:t>
            </a:r>
          </a:p>
          <a:p>
            <a:pPr marL="201168" lvl="1" indent="0">
              <a:buNone/>
            </a:pP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может быть рекомендована для обязательного применения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ввиду отсутствия достаточной доказательной базы ее эффективности при ОКН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0C2B0-A9C5-51C2-8D1F-229E7CAE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547" y="4466839"/>
            <a:ext cx="2149876" cy="17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8A4044-51B8-89B8-8D6B-B8726ED52DAB}"/>
              </a:ext>
            </a:extLst>
          </p:cNvPr>
          <p:cNvSpPr txBox="1"/>
          <p:nvPr/>
        </p:nvSpPr>
        <p:spPr>
          <a:xfrm>
            <a:off x="1688805" y="2505670"/>
            <a:ext cx="881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1D99DD-C93E-516F-3AB7-FA5ED1F2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442" y="3562724"/>
            <a:ext cx="2055406" cy="26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ОКН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механизму развития):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59" y="2108201"/>
            <a:ext cx="10810431" cy="3760891"/>
          </a:xfrm>
        </p:spPr>
        <p:txBody>
          <a:bodyPr>
            <a:noAutofit/>
          </a:bodyPr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Обтурация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(спайки, опухоли, желчные камни, безоары)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Странгуляция (спайки, заворот, </a:t>
            </a:r>
            <a:r>
              <a:rPr 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узлообразование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инвагинация)</a:t>
            </a:r>
          </a:p>
        </p:txBody>
      </p:sp>
    </p:spTree>
    <p:extLst>
      <p:ext uri="{BB962C8B-B14F-4D97-AF65-F5344CB8AC3E}">
        <p14:creationId xmlns:p14="http://schemas.microsoft.com/office/powerpoint/2010/main" val="405569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ОКН 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уровню нарушения пассажа):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59" y="2108201"/>
            <a:ext cx="10810431" cy="3760891"/>
          </a:xfrm>
        </p:spPr>
        <p:txBody>
          <a:bodyPr>
            <a:noAutofit/>
          </a:bodyPr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Тонкокишечная: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а) высокая (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тощая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кишка) – 33%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б) низкая (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подвздошная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кишка) – 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  <a:p>
            <a:pPr marL="201168" lvl="1" indent="0">
              <a:buNone/>
            </a:pP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Толстокишечная – 5%</a:t>
            </a:r>
          </a:p>
        </p:txBody>
      </p:sp>
    </p:spTree>
    <p:extLst>
      <p:ext uri="{BB962C8B-B14F-4D97-AF65-F5344CB8AC3E}">
        <p14:creationId xmlns:p14="http://schemas.microsoft.com/office/powerpoint/2010/main" val="418444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 заболевания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фазы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70" y="1941072"/>
            <a:ext cx="11204620" cy="3760891"/>
          </a:xfrm>
        </p:spPr>
        <p:txBody>
          <a:bodyPr>
            <a:noAutofit/>
          </a:bodyPr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Ф. «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илеусного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крика» (начальная) – 2 – 12 ч (до 14 ч)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Ф. интоксикации (мнимого благополучия) – 12 – 36 ч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Ф. перитонита (поздняя, терминальная) – через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ч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C06281-F592-94B4-9C5A-E43BD64F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0" y="4858884"/>
            <a:ext cx="2091109" cy="14509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BD9F3E-C5C1-F5F4-12E1-550F6A2C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6" y="4858883"/>
            <a:ext cx="2176463" cy="1450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45BF97-5415-9B4D-DC12-F139CC394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433" y="4858882"/>
            <a:ext cx="2094932" cy="1449693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4FF08D9-488C-58D6-52BF-6B79998EE72C}"/>
              </a:ext>
            </a:extLst>
          </p:cNvPr>
          <p:cNvSpPr/>
          <p:nvPr/>
        </p:nvSpPr>
        <p:spPr>
          <a:xfrm>
            <a:off x="2775857" y="5442857"/>
            <a:ext cx="1524000" cy="2591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FFD4B9-438F-58F5-4449-97D9B1EE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259" y="5428266"/>
            <a:ext cx="154851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530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фаза – начальная: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70" y="2140858"/>
            <a:ext cx="11204620" cy="376089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Характерный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болевой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синдром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01168" lvl="1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(отличия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обтурации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странгуляции)</a:t>
            </a:r>
          </a:p>
          <a:p>
            <a:pPr marL="201168" lvl="1" indent="0">
              <a:buNone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Тошнота и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рвота !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Отсутствие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 !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(отличия высокой и низкой)</a:t>
            </a:r>
          </a:p>
          <a:p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716928-4C39-454F-870E-49CE81AD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562" y="1615155"/>
            <a:ext cx="2614070" cy="1813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52F6CD-E90E-3429-AC8F-D8D0AC23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762" y="3751605"/>
            <a:ext cx="2789444" cy="24355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FD7DB7-8E82-BF66-5E18-AAEC7B1D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46" y="3429000"/>
            <a:ext cx="1446734" cy="13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2108201"/>
            <a:ext cx="11204620" cy="3760891"/>
          </a:xfrm>
        </p:spPr>
        <p:txBody>
          <a:bodyPr>
            <a:noAutofit/>
          </a:bodyPr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Расспрос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Физикальное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исследование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Лабораторное обследование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обследование 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B7D693-97F1-7C3C-3689-962B1022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549" y="2727908"/>
            <a:ext cx="2245131" cy="222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4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90" y="2140099"/>
            <a:ext cx="11204620" cy="3760891"/>
          </a:xfrm>
        </p:spPr>
        <p:txBody>
          <a:bodyPr>
            <a:noAutofit/>
          </a:bodyPr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Характер болевого синдрома, рвоты, задержки стула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Наличие хирургических операций в прошлом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Наличие аналогичных эпизодов, грыж, ЖКБ…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10204C-A54D-D1A7-8094-ACEF37BC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914" y="701749"/>
            <a:ext cx="2660331" cy="18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5F753F-ABFD-0D75-28B1-4A724731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16" y="537228"/>
            <a:ext cx="2814084" cy="19135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3E17-6936-C69E-C8BE-8D800818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6" y="22589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Физикальное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11F-AB6C-B8FB-EEDD-DD483EE6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322912"/>
            <a:ext cx="11204620" cy="376089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Осмотр, пальпация, перкуссия, аускультация</a:t>
            </a:r>
          </a:p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(грыжевые точки, п/о рубцы, асимметрия, видимая    перистальтика, кишечные шумы, сухость языка, состояние микроциркуляции, гемодинамики)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Ректальное исследование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Исключение странгуляционной непроходимости! </a:t>
            </a:r>
          </a:p>
        </p:txBody>
      </p:sp>
    </p:spTree>
    <p:extLst>
      <p:ext uri="{BB962C8B-B14F-4D97-AF65-F5344CB8AC3E}">
        <p14:creationId xmlns:p14="http://schemas.microsoft.com/office/powerpoint/2010/main" val="1483420428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{B7B13057-D7FA-433D-9EF6-A53C03625026}tf56160789_win32</Template>
  <TotalTime>1066</TotalTime>
  <Words>1070</Words>
  <Application>Microsoft Office PowerPoint</Application>
  <PresentationFormat>Широкоэкранный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Пользовательские</vt:lpstr>
      <vt:lpstr>Презентация PowerPoint</vt:lpstr>
      <vt:lpstr>  Клинические рекомендации РФ:</vt:lpstr>
      <vt:lpstr>Классификация ОКН (по механизму развития):</vt:lpstr>
      <vt:lpstr>Классификация ОКН  (по уровню нарушения пассажа):</vt:lpstr>
      <vt:lpstr>Клиническая картина заболевания – 3 фазы</vt:lpstr>
      <vt:lpstr>1 фаза – начальная:</vt:lpstr>
      <vt:lpstr>2. Диагностика заболевания:</vt:lpstr>
      <vt:lpstr>1. Расспрос</vt:lpstr>
      <vt:lpstr>2. Физикальное обследование:</vt:lpstr>
      <vt:lpstr>3. Лабораторное обследование:</vt:lpstr>
      <vt:lpstr>4. Инструментальное обследование:</vt:lpstr>
      <vt:lpstr>Примеры типичных рентгенограмм</vt:lpstr>
      <vt:lpstr>Энтерография</vt:lpstr>
      <vt:lpstr>Энтерография</vt:lpstr>
      <vt:lpstr>Энтерография</vt:lpstr>
      <vt:lpstr>4. Инструментальное обследование:</vt:lpstr>
      <vt:lpstr>4. Инструментальное обследование:</vt:lpstr>
      <vt:lpstr>4. Инструментальное обследование:</vt:lpstr>
      <vt:lpstr>4. Инструментальное обследование:</vt:lpstr>
      <vt:lpstr>4. Инструментальное обследование: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Введение:</dc:title>
  <dc:creator>Дарья Николаева</dc:creator>
  <cp:lastModifiedBy>Пользователь</cp:lastModifiedBy>
  <cp:revision>32</cp:revision>
  <dcterms:created xsi:type="dcterms:W3CDTF">2023-12-23T20:19:55Z</dcterms:created>
  <dcterms:modified xsi:type="dcterms:W3CDTF">2024-03-25T13:52:48Z</dcterms:modified>
</cp:coreProperties>
</file>