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4" r:id="rId3"/>
    <p:sldMasterId id="2147483733" r:id="rId4"/>
    <p:sldMasterId id="2147483750" r:id="rId5"/>
    <p:sldMasterId id="2147483764" r:id="rId6"/>
  </p:sldMasterIdLst>
  <p:notesMasterIdLst>
    <p:notesMasterId r:id="rId55"/>
  </p:notesMasterIdLst>
  <p:sldIdLst>
    <p:sldId id="848" r:id="rId7"/>
    <p:sldId id="845" r:id="rId8"/>
    <p:sldId id="350" r:id="rId9"/>
    <p:sldId id="354" r:id="rId10"/>
    <p:sldId id="355" r:id="rId11"/>
    <p:sldId id="356" r:id="rId12"/>
    <p:sldId id="357" r:id="rId13"/>
    <p:sldId id="359" r:id="rId14"/>
    <p:sldId id="843" r:id="rId15"/>
    <p:sldId id="351" r:id="rId16"/>
    <p:sldId id="352" r:id="rId17"/>
    <p:sldId id="358" r:id="rId18"/>
    <p:sldId id="849" r:id="rId19"/>
    <p:sldId id="871" r:id="rId20"/>
    <p:sldId id="873" r:id="rId21"/>
    <p:sldId id="874" r:id="rId22"/>
    <p:sldId id="850" r:id="rId23"/>
    <p:sldId id="864" r:id="rId24"/>
    <p:sldId id="360" r:id="rId25"/>
    <p:sldId id="384" r:id="rId26"/>
    <p:sldId id="366" r:id="rId27"/>
    <p:sldId id="367" r:id="rId28"/>
    <p:sldId id="287" r:id="rId29"/>
    <p:sldId id="361" r:id="rId30"/>
    <p:sldId id="715" r:id="rId31"/>
    <p:sldId id="816" r:id="rId32"/>
    <p:sldId id="817" r:id="rId33"/>
    <p:sldId id="818" r:id="rId34"/>
    <p:sldId id="844" r:id="rId35"/>
    <p:sldId id="819" r:id="rId36"/>
    <p:sldId id="826" r:id="rId37"/>
    <p:sldId id="827" r:id="rId38"/>
    <p:sldId id="834" r:id="rId39"/>
    <p:sldId id="875" r:id="rId40"/>
    <p:sldId id="835" r:id="rId41"/>
    <p:sldId id="836" r:id="rId42"/>
    <p:sldId id="837" r:id="rId43"/>
    <p:sldId id="838" r:id="rId44"/>
    <p:sldId id="839" r:id="rId45"/>
    <p:sldId id="536" r:id="rId46"/>
    <p:sldId id="842" r:id="rId47"/>
    <p:sldId id="840" r:id="rId48"/>
    <p:sldId id="767" r:id="rId49"/>
    <p:sldId id="841" r:id="rId50"/>
    <p:sldId id="769" r:id="rId51"/>
    <p:sldId id="829" r:id="rId52"/>
    <p:sldId id="335" r:id="rId53"/>
    <p:sldId id="828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dim Badalov" userId="bb717100ecf5e0d1" providerId="LiveId" clId="{408183EA-E1EE-4FF7-BC49-1D637774F914}"/>
    <pc:docChg chg="undo custSel addSld delSld modSld sldOrd delMainMaster">
      <pc:chgData name="Vadim Badalov" userId="bb717100ecf5e0d1" providerId="LiveId" clId="{408183EA-E1EE-4FF7-BC49-1D637774F914}" dt="2022-11-04T19:35:41.226" v="7824" actId="1076"/>
      <pc:docMkLst>
        <pc:docMk/>
      </pc:docMkLst>
      <pc:sldChg chg="del">
        <pc:chgData name="Vadim Badalov" userId="bb717100ecf5e0d1" providerId="LiveId" clId="{408183EA-E1EE-4FF7-BC49-1D637774F914}" dt="2022-11-04T16:29:17.517" v="5226" actId="2696"/>
        <pc:sldMkLst>
          <pc:docMk/>
          <pc:sldMk cId="294662712" sldId="257"/>
        </pc:sldMkLst>
      </pc:sldChg>
      <pc:sldChg chg="addSp delSp modSp del mod">
        <pc:chgData name="Vadim Badalov" userId="bb717100ecf5e0d1" providerId="LiveId" clId="{408183EA-E1EE-4FF7-BC49-1D637774F914}" dt="2022-11-04T16:29:02.624" v="5225" actId="2696"/>
        <pc:sldMkLst>
          <pc:docMk/>
          <pc:sldMk cId="1001317628" sldId="258"/>
        </pc:sldMkLst>
        <pc:picChg chg="add mod">
          <ac:chgData name="Vadim Badalov" userId="bb717100ecf5e0d1" providerId="LiveId" clId="{408183EA-E1EE-4FF7-BC49-1D637774F914}" dt="2022-11-04T15:47:56.225" v="4767" actId="14100"/>
          <ac:picMkLst>
            <pc:docMk/>
            <pc:sldMk cId="1001317628" sldId="258"/>
            <ac:picMk id="4" creationId="{F2C86B41-AEB0-4D3D-9DF8-F27E230690E1}"/>
          </ac:picMkLst>
        </pc:picChg>
        <pc:picChg chg="del">
          <ac:chgData name="Vadim Badalov" userId="bb717100ecf5e0d1" providerId="LiveId" clId="{408183EA-E1EE-4FF7-BC49-1D637774F914}" dt="2022-11-04T16:28:56.896" v="5224" actId="21"/>
          <ac:picMkLst>
            <pc:docMk/>
            <pc:sldMk cId="1001317628" sldId="258"/>
            <ac:picMk id="25" creationId="{00000000-0000-0000-0000-000000000000}"/>
          </ac:picMkLst>
        </pc:picChg>
        <pc:picChg chg="mod">
          <ac:chgData name="Vadim Badalov" userId="bb717100ecf5e0d1" providerId="LiveId" clId="{408183EA-E1EE-4FF7-BC49-1D637774F914}" dt="2022-11-04T15:49:10.345" v="4780" actId="14100"/>
          <ac:picMkLst>
            <pc:docMk/>
            <pc:sldMk cId="1001317628" sldId="258"/>
            <ac:picMk id="535" creationId="{00000000-0000-0000-0000-000000000000}"/>
          </ac:picMkLst>
        </pc:picChg>
      </pc:sldChg>
      <pc:sldChg chg="del">
        <pc:chgData name="Vadim Badalov" userId="bb717100ecf5e0d1" providerId="LiveId" clId="{408183EA-E1EE-4FF7-BC49-1D637774F914}" dt="2022-11-04T15:27:26.833" v="4335" actId="2696"/>
        <pc:sldMkLst>
          <pc:docMk/>
          <pc:sldMk cId="1571527273" sldId="261"/>
        </pc:sldMkLst>
      </pc:sldChg>
      <pc:sldChg chg="del">
        <pc:chgData name="Vadim Badalov" userId="bb717100ecf5e0d1" providerId="LiveId" clId="{408183EA-E1EE-4FF7-BC49-1D637774F914}" dt="2022-11-04T15:27:52.707" v="4337" actId="2696"/>
        <pc:sldMkLst>
          <pc:docMk/>
          <pc:sldMk cId="594571928" sldId="265"/>
        </pc:sldMkLst>
      </pc:sldChg>
      <pc:sldChg chg="modSp mod ord">
        <pc:chgData name="Vadim Badalov" userId="bb717100ecf5e0d1" providerId="LiveId" clId="{408183EA-E1EE-4FF7-BC49-1D637774F914}" dt="2022-11-04T18:53:51.454" v="7051" actId="6549"/>
        <pc:sldMkLst>
          <pc:docMk/>
          <pc:sldMk cId="2221068922" sldId="266"/>
        </pc:sldMkLst>
        <pc:spChg chg="mod">
          <ac:chgData name="Vadim Badalov" userId="bb717100ecf5e0d1" providerId="LiveId" clId="{408183EA-E1EE-4FF7-BC49-1D637774F914}" dt="2022-11-04T18:53:51.454" v="7051" actId="6549"/>
          <ac:spMkLst>
            <pc:docMk/>
            <pc:sldMk cId="2221068922" sldId="266"/>
            <ac:spMk id="2" creationId="{00000000-0000-0000-0000-000000000000}"/>
          </ac:spMkLst>
        </pc:spChg>
      </pc:sldChg>
      <pc:sldChg chg="del">
        <pc:chgData name="Vadim Badalov" userId="bb717100ecf5e0d1" providerId="LiveId" clId="{408183EA-E1EE-4FF7-BC49-1D637774F914}" dt="2022-11-04T15:27:36.801" v="4336" actId="2696"/>
        <pc:sldMkLst>
          <pc:docMk/>
          <pc:sldMk cId="3775433897" sldId="267"/>
        </pc:sldMkLst>
      </pc:sldChg>
      <pc:sldChg chg="del">
        <pc:chgData name="Vadim Badalov" userId="bb717100ecf5e0d1" providerId="LiveId" clId="{408183EA-E1EE-4FF7-BC49-1D637774F914}" dt="2022-11-04T15:28:56.001" v="4338" actId="2696"/>
        <pc:sldMkLst>
          <pc:docMk/>
          <pc:sldMk cId="861150086" sldId="268"/>
        </pc:sldMkLst>
      </pc:sldChg>
      <pc:sldChg chg="del">
        <pc:chgData name="Vadim Badalov" userId="bb717100ecf5e0d1" providerId="LiveId" clId="{408183EA-E1EE-4FF7-BC49-1D637774F914}" dt="2022-11-04T15:28:56.001" v="4338" actId="2696"/>
        <pc:sldMkLst>
          <pc:docMk/>
          <pc:sldMk cId="4289776878" sldId="269"/>
        </pc:sldMkLst>
      </pc:sldChg>
      <pc:sldChg chg="del">
        <pc:chgData name="Vadim Badalov" userId="bb717100ecf5e0d1" providerId="LiveId" clId="{408183EA-E1EE-4FF7-BC49-1D637774F914}" dt="2022-11-04T15:27:52.707" v="4337" actId="2696"/>
        <pc:sldMkLst>
          <pc:docMk/>
          <pc:sldMk cId="3742199200" sldId="270"/>
        </pc:sldMkLst>
      </pc:sldChg>
      <pc:sldChg chg="del">
        <pc:chgData name="Vadim Badalov" userId="bb717100ecf5e0d1" providerId="LiveId" clId="{408183EA-E1EE-4FF7-BC49-1D637774F914}" dt="2022-11-04T15:27:20.817" v="4334" actId="2696"/>
        <pc:sldMkLst>
          <pc:docMk/>
          <pc:sldMk cId="2263220355" sldId="271"/>
        </pc:sldMkLst>
      </pc:sldChg>
      <pc:sldChg chg="del">
        <pc:chgData name="Vadim Badalov" userId="bb717100ecf5e0d1" providerId="LiveId" clId="{408183EA-E1EE-4FF7-BC49-1D637774F914}" dt="2022-11-04T18:41:31.336" v="6958" actId="2696"/>
        <pc:sldMkLst>
          <pc:docMk/>
          <pc:sldMk cId="218454366" sldId="272"/>
        </pc:sldMkLst>
      </pc:sldChg>
      <pc:sldChg chg="del">
        <pc:chgData name="Vadim Badalov" userId="bb717100ecf5e0d1" providerId="LiveId" clId="{408183EA-E1EE-4FF7-BC49-1D637774F914}" dt="2022-11-04T15:27:36.801" v="4336" actId="2696"/>
        <pc:sldMkLst>
          <pc:docMk/>
          <pc:sldMk cId="3689815731" sldId="273"/>
        </pc:sldMkLst>
      </pc:sldChg>
      <pc:sldChg chg="del">
        <pc:chgData name="Vadim Badalov" userId="bb717100ecf5e0d1" providerId="LiveId" clId="{408183EA-E1EE-4FF7-BC49-1D637774F914}" dt="2022-11-04T16:34:40.732" v="5281" actId="2696"/>
        <pc:sldMkLst>
          <pc:docMk/>
          <pc:sldMk cId="838714192" sldId="274"/>
        </pc:sldMkLst>
      </pc:sldChg>
      <pc:sldChg chg="del">
        <pc:chgData name="Vadim Badalov" userId="bb717100ecf5e0d1" providerId="LiveId" clId="{408183EA-E1EE-4FF7-BC49-1D637774F914}" dt="2022-11-04T16:34:37.723" v="5280" actId="2696"/>
        <pc:sldMkLst>
          <pc:docMk/>
          <pc:sldMk cId="2234165842" sldId="275"/>
        </pc:sldMkLst>
      </pc:sldChg>
      <pc:sldChg chg="addSp delSp modSp add del mod">
        <pc:chgData name="Vadim Badalov" userId="bb717100ecf5e0d1" providerId="LiveId" clId="{408183EA-E1EE-4FF7-BC49-1D637774F914}" dt="2022-11-04T13:30:43.446" v="2109" actId="2696"/>
        <pc:sldMkLst>
          <pc:docMk/>
          <pc:sldMk cId="1249756898" sldId="280"/>
        </pc:sldMkLst>
        <pc:spChg chg="del">
          <ac:chgData name="Vadim Badalov" userId="bb717100ecf5e0d1" providerId="LiveId" clId="{408183EA-E1EE-4FF7-BC49-1D637774F914}" dt="2022-11-04T13:30:15.084" v="2104" actId="21"/>
          <ac:spMkLst>
            <pc:docMk/>
            <pc:sldMk cId="1249756898" sldId="280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3:30:15.084" v="2104" actId="21"/>
          <ac:spMkLst>
            <pc:docMk/>
            <pc:sldMk cId="1249756898" sldId="280"/>
            <ac:spMk id="5" creationId="{8D8C1962-9CE1-8559-B6E4-4EF8E4F2807B}"/>
          </ac:spMkLst>
        </pc:spChg>
      </pc:sldChg>
      <pc:sldChg chg="del">
        <pc:chgData name="Vadim Badalov" userId="bb717100ecf5e0d1" providerId="LiveId" clId="{408183EA-E1EE-4FF7-BC49-1D637774F914}" dt="2022-11-04T12:11:33.935" v="1631" actId="2696"/>
        <pc:sldMkLst>
          <pc:docMk/>
          <pc:sldMk cId="3295536612" sldId="280"/>
        </pc:sldMkLst>
      </pc:sldChg>
      <pc:sldChg chg="del">
        <pc:chgData name="Vadim Badalov" userId="bb717100ecf5e0d1" providerId="LiveId" clId="{408183EA-E1EE-4FF7-BC49-1D637774F914}" dt="2022-11-04T12:11:33.935" v="1631" actId="2696"/>
        <pc:sldMkLst>
          <pc:docMk/>
          <pc:sldMk cId="2391197610" sldId="281"/>
        </pc:sldMkLst>
      </pc:sldChg>
      <pc:sldChg chg="addSp delSp modSp add del mod">
        <pc:chgData name="Vadim Badalov" userId="bb717100ecf5e0d1" providerId="LiveId" clId="{408183EA-E1EE-4FF7-BC49-1D637774F914}" dt="2022-11-04T14:15:58.017" v="3632" actId="2696"/>
        <pc:sldMkLst>
          <pc:docMk/>
          <pc:sldMk cId="4059216044" sldId="281"/>
        </pc:sldMkLst>
        <pc:spChg chg="del mod">
          <ac:chgData name="Vadim Badalov" userId="bb717100ecf5e0d1" providerId="LiveId" clId="{408183EA-E1EE-4FF7-BC49-1D637774F914}" dt="2022-11-04T14:03:27.095" v="3324" actId="21"/>
          <ac:spMkLst>
            <pc:docMk/>
            <pc:sldMk cId="4059216044" sldId="281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4:03:27.095" v="3324" actId="21"/>
          <ac:spMkLst>
            <pc:docMk/>
            <pc:sldMk cId="4059216044" sldId="281"/>
            <ac:spMk id="5" creationId="{135DD66F-0898-4DC7-1B96-EB4F00B6ACCF}"/>
          </ac:spMkLst>
        </pc:spChg>
      </pc:sldChg>
      <pc:sldChg chg="addSp delSp modSp del mod ord">
        <pc:chgData name="Vadim Badalov" userId="bb717100ecf5e0d1" providerId="LiveId" clId="{408183EA-E1EE-4FF7-BC49-1D637774F914}" dt="2022-11-04T16:17:52.320" v="5150" actId="2696"/>
        <pc:sldMkLst>
          <pc:docMk/>
          <pc:sldMk cId="1228175066" sldId="282"/>
        </pc:sldMkLst>
        <pc:spChg chg="del">
          <ac:chgData name="Vadim Badalov" userId="bb717100ecf5e0d1" providerId="LiveId" clId="{408183EA-E1EE-4FF7-BC49-1D637774F914}" dt="2022-11-04T16:09:17.537" v="4821" actId="21"/>
          <ac:spMkLst>
            <pc:docMk/>
            <pc:sldMk cId="1228175066" sldId="282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6:09:17.537" v="4821" actId="21"/>
          <ac:spMkLst>
            <pc:docMk/>
            <pc:sldMk cId="1228175066" sldId="282"/>
            <ac:spMk id="5" creationId="{53210090-04A3-BC8E-6176-E2238B814372}"/>
          </ac:spMkLst>
        </pc:spChg>
      </pc:sldChg>
      <pc:sldChg chg="addSp delSp modSp del mod ord">
        <pc:chgData name="Vadim Badalov" userId="bb717100ecf5e0d1" providerId="LiveId" clId="{408183EA-E1EE-4FF7-BC49-1D637774F914}" dt="2022-11-04T18:28:33.151" v="6946" actId="2696"/>
        <pc:sldMkLst>
          <pc:docMk/>
          <pc:sldMk cId="3503206379" sldId="283"/>
        </pc:sldMkLst>
        <pc:spChg chg="del mod">
          <ac:chgData name="Vadim Badalov" userId="bb717100ecf5e0d1" providerId="LiveId" clId="{408183EA-E1EE-4FF7-BC49-1D637774F914}" dt="2022-11-04T18:19:32.803" v="6468" actId="21"/>
          <ac:spMkLst>
            <pc:docMk/>
            <pc:sldMk cId="3503206379" sldId="283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8:19:32.803" v="6468" actId="21"/>
          <ac:spMkLst>
            <pc:docMk/>
            <pc:sldMk cId="3503206379" sldId="283"/>
            <ac:spMk id="5" creationId="{CC9A8362-A991-D2F1-053B-D0C1C9A7FD5E}"/>
          </ac:spMkLst>
        </pc:spChg>
      </pc:sldChg>
      <pc:sldChg chg="modSp mod ord">
        <pc:chgData name="Vadim Badalov" userId="bb717100ecf5e0d1" providerId="LiveId" clId="{408183EA-E1EE-4FF7-BC49-1D637774F914}" dt="2022-11-04T10:25:01.723" v="223" actId="114"/>
        <pc:sldMkLst>
          <pc:docMk/>
          <pc:sldMk cId="2999796474" sldId="284"/>
        </pc:sldMkLst>
        <pc:spChg chg="mod">
          <ac:chgData name="Vadim Badalov" userId="bb717100ecf5e0d1" providerId="LiveId" clId="{408183EA-E1EE-4FF7-BC49-1D637774F914}" dt="2022-11-04T10:25:01.723" v="223" actId="114"/>
          <ac:spMkLst>
            <pc:docMk/>
            <pc:sldMk cId="2999796474" sldId="284"/>
            <ac:spMk id="9221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4:56.291" v="222" actId="114"/>
          <ac:spMkLst>
            <pc:docMk/>
            <pc:sldMk cId="2999796474" sldId="284"/>
            <ac:spMk id="9223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4:29.121" v="219" actId="207"/>
          <ac:spMkLst>
            <pc:docMk/>
            <pc:sldMk cId="2999796474" sldId="284"/>
            <ac:spMk id="27650" creationId="{00000000-0000-0000-0000-000000000000}"/>
          </ac:spMkLst>
        </pc:spChg>
      </pc:sldChg>
      <pc:sldChg chg="del">
        <pc:chgData name="Vadim Badalov" userId="bb717100ecf5e0d1" providerId="LiveId" clId="{408183EA-E1EE-4FF7-BC49-1D637774F914}" dt="2022-11-04T10:33:14.825" v="252" actId="2696"/>
        <pc:sldMkLst>
          <pc:docMk/>
          <pc:sldMk cId="1079525810" sldId="285"/>
        </pc:sldMkLst>
      </pc:sldChg>
      <pc:sldChg chg="del">
        <pc:chgData name="Vadim Badalov" userId="bb717100ecf5e0d1" providerId="LiveId" clId="{408183EA-E1EE-4FF7-BC49-1D637774F914}" dt="2022-11-04T09:55:43.048" v="31" actId="2696"/>
        <pc:sldMkLst>
          <pc:docMk/>
          <pc:sldMk cId="2742879912" sldId="286"/>
        </pc:sldMkLst>
      </pc:sldChg>
      <pc:sldChg chg="addSp delSp modSp mod ord delAnim">
        <pc:chgData name="Vadim Badalov" userId="bb717100ecf5e0d1" providerId="LiveId" clId="{408183EA-E1EE-4FF7-BC49-1D637774F914}" dt="2022-11-04T13:24:53.202" v="1951" actId="13822"/>
        <pc:sldMkLst>
          <pc:docMk/>
          <pc:sldMk cId="2950475654" sldId="287"/>
        </pc:sldMkLst>
        <pc:spChg chg="add mod">
          <ac:chgData name="Vadim Badalov" userId="bb717100ecf5e0d1" providerId="LiveId" clId="{408183EA-E1EE-4FF7-BC49-1D637774F914}" dt="2022-11-04T10:07:20.129" v="102" actId="1076"/>
          <ac:spMkLst>
            <pc:docMk/>
            <pc:sldMk cId="2950475654" sldId="287"/>
            <ac:spMk id="4" creationId="{20514BAB-5B8C-17A8-0F1B-CDAFD68D7FE1}"/>
          </ac:spMkLst>
        </pc:spChg>
        <pc:spChg chg="add del mod">
          <ac:chgData name="Vadim Badalov" userId="bb717100ecf5e0d1" providerId="LiveId" clId="{408183EA-E1EE-4FF7-BC49-1D637774F914}" dt="2022-11-04T10:03:41.608" v="79" actId="21"/>
          <ac:spMkLst>
            <pc:docMk/>
            <pc:sldMk cId="2950475654" sldId="287"/>
            <ac:spMk id="6" creationId="{1C0A82FA-AAC8-D360-3FA4-957A98C4D6B1}"/>
          </ac:spMkLst>
        </pc:spChg>
        <pc:spChg chg="add mod">
          <ac:chgData name="Vadim Badalov" userId="bb717100ecf5e0d1" providerId="LiveId" clId="{408183EA-E1EE-4FF7-BC49-1D637774F914}" dt="2022-11-04T10:13:12.366" v="137" actId="1076"/>
          <ac:spMkLst>
            <pc:docMk/>
            <pc:sldMk cId="2950475654" sldId="287"/>
            <ac:spMk id="14" creationId="{401ED2C3-FDEB-DFCE-2B44-E856CE1FEB0B}"/>
          </ac:spMkLst>
        </pc:spChg>
        <pc:spChg chg="add mod">
          <ac:chgData name="Vadim Badalov" userId="bb717100ecf5e0d1" providerId="LiveId" clId="{408183EA-E1EE-4FF7-BC49-1D637774F914}" dt="2022-11-04T10:13:21.215" v="139" actId="1076"/>
          <ac:spMkLst>
            <pc:docMk/>
            <pc:sldMk cId="2950475654" sldId="287"/>
            <ac:spMk id="15" creationId="{2BC22093-281B-90BE-0FF0-06AB09F770CD}"/>
          </ac:spMkLst>
        </pc:spChg>
        <pc:spChg chg="add mod">
          <ac:chgData name="Vadim Badalov" userId="bb717100ecf5e0d1" providerId="LiveId" clId="{408183EA-E1EE-4FF7-BC49-1D637774F914}" dt="2022-11-04T10:10:40.971" v="119" actId="207"/>
          <ac:spMkLst>
            <pc:docMk/>
            <pc:sldMk cId="2950475654" sldId="287"/>
            <ac:spMk id="17" creationId="{5E4F9D41-154D-A82F-C52A-BAF634736BA9}"/>
          </ac:spMkLst>
        </pc:spChg>
        <pc:spChg chg="add mod">
          <ac:chgData name="Vadim Badalov" userId="bb717100ecf5e0d1" providerId="LiveId" clId="{408183EA-E1EE-4FF7-BC49-1D637774F914}" dt="2022-11-04T13:24:53.202" v="1951" actId="13822"/>
          <ac:spMkLst>
            <pc:docMk/>
            <pc:sldMk cId="2950475654" sldId="287"/>
            <ac:spMk id="22" creationId="{A0DE48AA-EA24-5D8A-F921-510F971F84C7}"/>
          </ac:spMkLst>
        </pc:spChg>
        <pc:spChg chg="mod">
          <ac:chgData name="Vadim Badalov" userId="bb717100ecf5e0d1" providerId="LiveId" clId="{408183EA-E1EE-4FF7-BC49-1D637774F914}" dt="2022-11-04T10:00:03.725" v="75" actId="14100"/>
          <ac:spMkLst>
            <pc:docMk/>
            <pc:sldMk cId="2950475654" sldId="287"/>
            <ac:spMk id="19458" creationId="{00000000-0000-0000-0000-000000000000}"/>
          </ac:spMkLst>
        </pc:spChg>
        <pc:picChg chg="del">
          <ac:chgData name="Vadim Badalov" userId="bb717100ecf5e0d1" providerId="LiveId" clId="{408183EA-E1EE-4FF7-BC49-1D637774F914}" dt="2022-11-04T10:03:37.735" v="78" actId="21"/>
          <ac:picMkLst>
            <pc:docMk/>
            <pc:sldMk cId="2950475654" sldId="287"/>
            <ac:picMk id="8" creationId="{00000000-0000-0000-0000-000000000000}"/>
          </ac:picMkLst>
        </pc:picChg>
        <pc:picChg chg="mod">
          <ac:chgData name="Vadim Badalov" userId="bb717100ecf5e0d1" providerId="LiveId" clId="{408183EA-E1EE-4FF7-BC49-1D637774F914}" dt="2022-11-04T10:13:15.423" v="138" actId="1076"/>
          <ac:picMkLst>
            <pc:docMk/>
            <pc:sldMk cId="2950475654" sldId="287"/>
            <ac:picMk id="9" creationId="{00000000-0000-0000-0000-000000000000}"/>
          </ac:picMkLst>
        </pc:picChg>
        <pc:picChg chg="add mod">
          <ac:chgData name="Vadim Badalov" userId="bb717100ecf5e0d1" providerId="LiveId" clId="{408183EA-E1EE-4FF7-BC49-1D637774F914}" dt="2022-11-04T13:23:54.406" v="1942" actId="1076"/>
          <ac:picMkLst>
            <pc:docMk/>
            <pc:sldMk cId="2950475654" sldId="287"/>
            <ac:picMk id="10" creationId="{BC72ADA9-9B43-1B51-5BF5-7493BE47BC6A}"/>
          </ac:picMkLst>
        </pc:picChg>
        <pc:picChg chg="add mod">
          <ac:chgData name="Vadim Badalov" userId="bb717100ecf5e0d1" providerId="LiveId" clId="{408183EA-E1EE-4FF7-BC49-1D637774F914}" dt="2022-11-04T13:24:19.381" v="1949" actId="14100"/>
          <ac:picMkLst>
            <pc:docMk/>
            <pc:sldMk cId="2950475654" sldId="287"/>
            <ac:picMk id="12" creationId="{E592621E-B9C2-1329-C91B-8D6A029B6F2D}"/>
          </ac:picMkLst>
        </pc:picChg>
        <pc:picChg chg="add mod">
          <ac:chgData name="Vadim Badalov" userId="bb717100ecf5e0d1" providerId="LiveId" clId="{408183EA-E1EE-4FF7-BC49-1D637774F914}" dt="2022-11-04T10:13:27.223" v="140" actId="1076"/>
          <ac:picMkLst>
            <pc:docMk/>
            <pc:sldMk cId="2950475654" sldId="287"/>
            <ac:picMk id="13" creationId="{69D9A9AC-B401-EA7E-9838-FB5AF51723E8}"/>
          </ac:picMkLst>
        </pc:picChg>
        <pc:picChg chg="add mod">
          <ac:chgData name="Vadim Badalov" userId="bb717100ecf5e0d1" providerId="LiveId" clId="{408183EA-E1EE-4FF7-BC49-1D637774F914}" dt="2022-11-04T10:13:34.127" v="143" actId="1076"/>
          <ac:picMkLst>
            <pc:docMk/>
            <pc:sldMk cId="2950475654" sldId="287"/>
            <ac:picMk id="18" creationId="{B62EB204-D99F-7944-5E2D-73563C66DAF1}"/>
          </ac:picMkLst>
        </pc:picChg>
        <pc:picChg chg="add mod">
          <ac:chgData name="Vadim Badalov" userId="bb717100ecf5e0d1" providerId="LiveId" clId="{408183EA-E1EE-4FF7-BC49-1D637774F914}" dt="2022-11-04T10:13:46.455" v="148" actId="14100"/>
          <ac:picMkLst>
            <pc:docMk/>
            <pc:sldMk cId="2950475654" sldId="287"/>
            <ac:picMk id="19" creationId="{DDD4E072-D9B8-5611-5F99-41204EA711D5}"/>
          </ac:picMkLst>
        </pc:picChg>
        <pc:picChg chg="add mod">
          <ac:chgData name="Vadim Badalov" userId="bb717100ecf5e0d1" providerId="LiveId" clId="{408183EA-E1EE-4FF7-BC49-1D637774F914}" dt="2022-11-04T13:24:16.070" v="1948" actId="14100"/>
          <ac:picMkLst>
            <pc:docMk/>
            <pc:sldMk cId="2950475654" sldId="287"/>
            <ac:picMk id="21" creationId="{14BA1B92-46DD-C336-943D-B363C03EA3AC}"/>
          </ac:picMkLst>
        </pc:picChg>
        <pc:picChg chg="del">
          <ac:chgData name="Vadim Badalov" userId="bb717100ecf5e0d1" providerId="LiveId" clId="{408183EA-E1EE-4FF7-BC49-1D637774F914}" dt="2022-11-04T10:04:42.167" v="83" actId="21"/>
          <ac:picMkLst>
            <pc:docMk/>
            <pc:sldMk cId="2950475654" sldId="287"/>
            <ac:picMk id="19461" creationId="{00000000-0000-0000-0000-000000000000}"/>
          </ac:picMkLst>
        </pc:picChg>
      </pc:sldChg>
      <pc:sldChg chg="add del ord">
        <pc:chgData name="Vadim Badalov" userId="bb717100ecf5e0d1" providerId="LiveId" clId="{408183EA-E1EE-4FF7-BC49-1D637774F914}" dt="2022-11-04T10:17:39.721" v="168" actId="2696"/>
        <pc:sldMkLst>
          <pc:docMk/>
          <pc:sldMk cId="1897809750" sldId="288"/>
        </pc:sldMkLst>
      </pc:sldChg>
      <pc:sldChg chg="del">
        <pc:chgData name="Vadim Badalov" userId="bb717100ecf5e0d1" providerId="LiveId" clId="{408183EA-E1EE-4FF7-BC49-1D637774F914}" dt="2022-11-04T12:13:22.023" v="1634" actId="2696"/>
        <pc:sldMkLst>
          <pc:docMk/>
          <pc:sldMk cId="3723969851" sldId="290"/>
        </pc:sldMkLst>
      </pc:sldChg>
      <pc:sldChg chg="del">
        <pc:chgData name="Vadim Badalov" userId="bb717100ecf5e0d1" providerId="LiveId" clId="{408183EA-E1EE-4FF7-BC49-1D637774F914}" dt="2022-11-04T10:21:32.175" v="212" actId="2696"/>
        <pc:sldMkLst>
          <pc:docMk/>
          <pc:sldMk cId="364711658" sldId="291"/>
        </pc:sldMkLst>
      </pc:sldChg>
      <pc:sldChg chg="del">
        <pc:chgData name="Vadim Badalov" userId="bb717100ecf5e0d1" providerId="LiveId" clId="{408183EA-E1EE-4FF7-BC49-1D637774F914}" dt="2022-11-04T10:21:16.621" v="209" actId="2696"/>
        <pc:sldMkLst>
          <pc:docMk/>
          <pc:sldMk cId="296113750" sldId="292"/>
        </pc:sldMkLst>
      </pc:sldChg>
      <pc:sldChg chg="del">
        <pc:chgData name="Vadim Badalov" userId="bb717100ecf5e0d1" providerId="LiveId" clId="{408183EA-E1EE-4FF7-BC49-1D637774F914}" dt="2022-11-04T10:21:13.068" v="208" actId="2696"/>
        <pc:sldMkLst>
          <pc:docMk/>
          <pc:sldMk cId="3452326228" sldId="293"/>
        </pc:sldMkLst>
      </pc:sldChg>
      <pc:sldChg chg="del">
        <pc:chgData name="Vadim Badalov" userId="bb717100ecf5e0d1" providerId="LiveId" clId="{408183EA-E1EE-4FF7-BC49-1D637774F914}" dt="2022-11-04T11:51:56.671" v="1612" actId="2696"/>
        <pc:sldMkLst>
          <pc:docMk/>
          <pc:sldMk cId="2767011427" sldId="294"/>
        </pc:sldMkLst>
      </pc:sldChg>
      <pc:sldChg chg="del">
        <pc:chgData name="Vadim Badalov" userId="bb717100ecf5e0d1" providerId="LiveId" clId="{408183EA-E1EE-4FF7-BC49-1D637774F914}" dt="2022-11-04T10:21:20.172" v="210" actId="2696"/>
        <pc:sldMkLst>
          <pc:docMk/>
          <pc:sldMk cId="2065392474" sldId="295"/>
        </pc:sldMkLst>
      </pc:sldChg>
      <pc:sldChg chg="del">
        <pc:chgData name="Vadim Badalov" userId="bb717100ecf5e0d1" providerId="LiveId" clId="{408183EA-E1EE-4FF7-BC49-1D637774F914}" dt="2022-11-04T10:21:23.132" v="211" actId="2696"/>
        <pc:sldMkLst>
          <pc:docMk/>
          <pc:sldMk cId="2056901561" sldId="296"/>
        </pc:sldMkLst>
      </pc:sldChg>
      <pc:sldChg chg="del">
        <pc:chgData name="Vadim Badalov" userId="bb717100ecf5e0d1" providerId="LiveId" clId="{408183EA-E1EE-4FF7-BC49-1D637774F914}" dt="2022-11-04T16:28:14.690" v="5219" actId="2696"/>
        <pc:sldMkLst>
          <pc:docMk/>
          <pc:sldMk cId="1367868378" sldId="303"/>
        </pc:sldMkLst>
      </pc:sldChg>
      <pc:sldChg chg="del">
        <pc:chgData name="Vadim Badalov" userId="bb717100ecf5e0d1" providerId="LiveId" clId="{408183EA-E1EE-4FF7-BC49-1D637774F914}" dt="2022-11-04T18:39:18.727" v="6953" actId="2696"/>
        <pc:sldMkLst>
          <pc:docMk/>
          <pc:sldMk cId="1701736015" sldId="304"/>
        </pc:sldMkLst>
      </pc:sldChg>
      <pc:sldChg chg="del">
        <pc:chgData name="Vadim Badalov" userId="bb717100ecf5e0d1" providerId="LiveId" clId="{408183EA-E1EE-4FF7-BC49-1D637774F914}" dt="2022-11-04T15:25:01.877" v="4322" actId="2696"/>
        <pc:sldMkLst>
          <pc:docMk/>
          <pc:sldMk cId="205106166" sldId="305"/>
        </pc:sldMkLst>
      </pc:sldChg>
      <pc:sldChg chg="del ord">
        <pc:chgData name="Vadim Badalov" userId="bb717100ecf5e0d1" providerId="LiveId" clId="{408183EA-E1EE-4FF7-BC49-1D637774F914}" dt="2022-11-04T18:41:54.048" v="6959" actId="2696"/>
        <pc:sldMkLst>
          <pc:docMk/>
          <pc:sldMk cId="3407291182" sldId="306"/>
        </pc:sldMkLst>
      </pc:sldChg>
      <pc:sldChg chg="del ord">
        <pc:chgData name="Vadim Badalov" userId="bb717100ecf5e0d1" providerId="LiveId" clId="{408183EA-E1EE-4FF7-BC49-1D637774F914}" dt="2022-11-04T18:50:59.030" v="6995" actId="2696"/>
        <pc:sldMkLst>
          <pc:docMk/>
          <pc:sldMk cId="4224909421" sldId="307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4006145123" sldId="308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425781541" sldId="309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2830432047" sldId="310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3514734064" sldId="311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439584061" sldId="312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502816960" sldId="313"/>
        </pc:sldMkLst>
      </pc:sldChg>
      <pc:sldChg chg="del">
        <pc:chgData name="Vadim Badalov" userId="bb717100ecf5e0d1" providerId="LiveId" clId="{408183EA-E1EE-4FF7-BC49-1D637774F914}" dt="2022-11-04T15:25:19.408" v="4323" actId="2696"/>
        <pc:sldMkLst>
          <pc:docMk/>
          <pc:sldMk cId="468109820" sldId="314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824780463" sldId="315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32343242" sldId="316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1560389788" sldId="317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1378658646" sldId="318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2138729057" sldId="319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1059710806" sldId="320"/>
        </pc:sldMkLst>
      </pc:sldChg>
      <pc:sldChg chg="del">
        <pc:chgData name="Vadim Badalov" userId="bb717100ecf5e0d1" providerId="LiveId" clId="{408183EA-E1EE-4FF7-BC49-1D637774F914}" dt="2022-11-04T15:25:31.735" v="4324" actId="2696"/>
        <pc:sldMkLst>
          <pc:docMk/>
          <pc:sldMk cId="1092748161" sldId="321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1536191720" sldId="322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3723300803" sldId="323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1038999543" sldId="324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2286186680" sldId="325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3140842972" sldId="326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4089330277" sldId="327"/>
        </pc:sldMkLst>
      </pc:sldChg>
      <pc:sldChg chg="del">
        <pc:chgData name="Vadim Badalov" userId="bb717100ecf5e0d1" providerId="LiveId" clId="{408183EA-E1EE-4FF7-BC49-1D637774F914}" dt="2022-11-04T15:25:40.928" v="4325" actId="2696"/>
        <pc:sldMkLst>
          <pc:docMk/>
          <pc:sldMk cId="3540308161" sldId="328"/>
        </pc:sldMkLst>
      </pc:sldChg>
      <pc:sldChg chg="del">
        <pc:chgData name="Vadim Badalov" userId="bb717100ecf5e0d1" providerId="LiveId" clId="{408183EA-E1EE-4FF7-BC49-1D637774F914}" dt="2022-11-04T15:25:59.199" v="4326" actId="2696"/>
        <pc:sldMkLst>
          <pc:docMk/>
          <pc:sldMk cId="3679257833" sldId="329"/>
        </pc:sldMkLst>
      </pc:sldChg>
      <pc:sldChg chg="del">
        <pc:chgData name="Vadim Badalov" userId="bb717100ecf5e0d1" providerId="LiveId" clId="{408183EA-E1EE-4FF7-BC49-1D637774F914}" dt="2022-11-04T15:25:59.199" v="4326" actId="2696"/>
        <pc:sldMkLst>
          <pc:docMk/>
          <pc:sldMk cId="2974118427" sldId="330"/>
        </pc:sldMkLst>
      </pc:sldChg>
      <pc:sldChg chg="del">
        <pc:chgData name="Vadim Badalov" userId="bb717100ecf5e0d1" providerId="LiveId" clId="{408183EA-E1EE-4FF7-BC49-1D637774F914}" dt="2022-11-04T15:25:59.199" v="4326" actId="2696"/>
        <pc:sldMkLst>
          <pc:docMk/>
          <pc:sldMk cId="2454151604" sldId="332"/>
        </pc:sldMkLst>
      </pc:sldChg>
      <pc:sldChg chg="del">
        <pc:chgData name="Vadim Badalov" userId="bb717100ecf5e0d1" providerId="LiveId" clId="{408183EA-E1EE-4FF7-BC49-1D637774F914}" dt="2022-11-04T15:25:59.199" v="4326" actId="2696"/>
        <pc:sldMkLst>
          <pc:docMk/>
          <pc:sldMk cId="2504597865" sldId="333"/>
        </pc:sldMkLst>
      </pc:sldChg>
      <pc:sldChg chg="del">
        <pc:chgData name="Vadim Badalov" userId="bb717100ecf5e0d1" providerId="LiveId" clId="{408183EA-E1EE-4FF7-BC49-1D637774F914}" dt="2022-11-04T16:33:54.933" v="5278" actId="2696"/>
        <pc:sldMkLst>
          <pc:docMk/>
          <pc:sldMk cId="1952704418" sldId="334"/>
        </pc:sldMkLst>
      </pc:sldChg>
      <pc:sldChg chg="modSp mod ord">
        <pc:chgData name="Vadim Badalov" userId="bb717100ecf5e0d1" providerId="LiveId" clId="{408183EA-E1EE-4FF7-BC49-1D637774F914}" dt="2022-11-04T19:35:41.226" v="7824" actId="1076"/>
        <pc:sldMkLst>
          <pc:docMk/>
          <pc:sldMk cId="3968491739" sldId="335"/>
        </pc:sldMkLst>
        <pc:spChg chg="mod">
          <ac:chgData name="Vadim Badalov" userId="bb717100ecf5e0d1" providerId="LiveId" clId="{408183EA-E1EE-4FF7-BC49-1D637774F914}" dt="2022-11-04T19:35:41.226" v="7824" actId="1076"/>
          <ac:spMkLst>
            <pc:docMk/>
            <pc:sldMk cId="3968491739" sldId="335"/>
            <ac:spMk id="319490" creationId="{00000000-0000-0000-0000-000000000000}"/>
          </ac:spMkLst>
        </pc:spChg>
      </pc:sldChg>
      <pc:sldChg chg="del">
        <pc:chgData name="Vadim Badalov" userId="bb717100ecf5e0d1" providerId="LiveId" clId="{408183EA-E1EE-4FF7-BC49-1D637774F914}" dt="2022-11-04T18:39:45.251" v="6954" actId="2696"/>
        <pc:sldMkLst>
          <pc:docMk/>
          <pc:sldMk cId="1264036766" sldId="336"/>
        </pc:sldMkLst>
      </pc:sldChg>
      <pc:sldChg chg="del">
        <pc:chgData name="Vadim Badalov" userId="bb717100ecf5e0d1" providerId="LiveId" clId="{408183EA-E1EE-4FF7-BC49-1D637774F914}" dt="2022-11-04T16:33:49.213" v="5277" actId="2696"/>
        <pc:sldMkLst>
          <pc:docMk/>
          <pc:sldMk cId="2725429526" sldId="337"/>
        </pc:sldMkLst>
      </pc:sldChg>
      <pc:sldChg chg="del">
        <pc:chgData name="Vadim Badalov" userId="bb717100ecf5e0d1" providerId="LiveId" clId="{408183EA-E1EE-4FF7-BC49-1D637774F914}" dt="2022-11-04T15:26:19.228" v="4327" actId="2696"/>
        <pc:sldMkLst>
          <pc:docMk/>
          <pc:sldMk cId="1669495531" sldId="338"/>
        </pc:sldMkLst>
      </pc:sldChg>
      <pc:sldChg chg="del">
        <pc:chgData name="Vadim Badalov" userId="bb717100ecf5e0d1" providerId="LiveId" clId="{408183EA-E1EE-4FF7-BC49-1D637774F914}" dt="2022-11-04T15:26:19.228" v="4327" actId="2696"/>
        <pc:sldMkLst>
          <pc:docMk/>
          <pc:sldMk cId="2138667610" sldId="339"/>
        </pc:sldMkLst>
      </pc:sldChg>
      <pc:sldChg chg="del">
        <pc:chgData name="Vadim Badalov" userId="bb717100ecf5e0d1" providerId="LiveId" clId="{408183EA-E1EE-4FF7-BC49-1D637774F914}" dt="2022-11-04T15:26:19.228" v="4327" actId="2696"/>
        <pc:sldMkLst>
          <pc:docMk/>
          <pc:sldMk cId="3461171165" sldId="340"/>
        </pc:sldMkLst>
      </pc:sldChg>
      <pc:sldChg chg="del">
        <pc:chgData name="Vadim Badalov" userId="bb717100ecf5e0d1" providerId="LiveId" clId="{408183EA-E1EE-4FF7-BC49-1D637774F914}" dt="2022-11-04T18:40:21.203" v="6955" actId="2696"/>
        <pc:sldMkLst>
          <pc:docMk/>
          <pc:sldMk cId="2838308386" sldId="341"/>
        </pc:sldMkLst>
      </pc:sldChg>
      <pc:sldChg chg="del">
        <pc:chgData name="Vadim Badalov" userId="bb717100ecf5e0d1" providerId="LiveId" clId="{408183EA-E1EE-4FF7-BC49-1D637774F914}" dt="2022-11-04T18:40:32.178" v="6956" actId="2696"/>
        <pc:sldMkLst>
          <pc:docMk/>
          <pc:sldMk cId="2574801385" sldId="342"/>
        </pc:sldMkLst>
      </pc:sldChg>
      <pc:sldChg chg="del">
        <pc:chgData name="Vadim Badalov" userId="bb717100ecf5e0d1" providerId="LiveId" clId="{408183EA-E1EE-4FF7-BC49-1D637774F914}" dt="2022-11-04T16:34:01.917" v="5279" actId="2696"/>
        <pc:sldMkLst>
          <pc:docMk/>
          <pc:sldMk cId="2763292473" sldId="343"/>
        </pc:sldMkLst>
      </pc:sldChg>
      <pc:sldChg chg="del">
        <pc:chgData name="Vadim Badalov" userId="bb717100ecf5e0d1" providerId="LiveId" clId="{408183EA-E1EE-4FF7-BC49-1D637774F914}" dt="2022-11-04T18:41:10.433" v="6957" actId="2696"/>
        <pc:sldMkLst>
          <pc:docMk/>
          <pc:sldMk cId="3437995010" sldId="344"/>
        </pc:sldMkLst>
      </pc:sldChg>
      <pc:sldChg chg="del">
        <pc:chgData name="Vadim Badalov" userId="bb717100ecf5e0d1" providerId="LiveId" clId="{408183EA-E1EE-4FF7-BC49-1D637774F914}" dt="2022-11-04T17:55:44.537" v="6307" actId="2696"/>
        <pc:sldMkLst>
          <pc:docMk/>
          <pc:sldMk cId="42720349" sldId="345"/>
        </pc:sldMkLst>
      </pc:sldChg>
      <pc:sldChg chg="del">
        <pc:chgData name="Vadim Badalov" userId="bb717100ecf5e0d1" providerId="LiveId" clId="{408183EA-E1EE-4FF7-BC49-1D637774F914}" dt="2022-11-04T17:55:39.321" v="6306" actId="2696"/>
        <pc:sldMkLst>
          <pc:docMk/>
          <pc:sldMk cId="837513661" sldId="346"/>
        </pc:sldMkLst>
      </pc:sldChg>
      <pc:sldChg chg="del">
        <pc:chgData name="Vadim Badalov" userId="bb717100ecf5e0d1" providerId="LiveId" clId="{408183EA-E1EE-4FF7-BC49-1D637774F914}" dt="2022-11-04T17:55:36.196" v="6305" actId="2696"/>
        <pc:sldMkLst>
          <pc:docMk/>
          <pc:sldMk cId="530612177" sldId="347"/>
        </pc:sldMkLst>
      </pc:sldChg>
      <pc:sldChg chg="del">
        <pc:chgData name="Vadim Badalov" userId="bb717100ecf5e0d1" providerId="LiveId" clId="{408183EA-E1EE-4FF7-BC49-1D637774F914}" dt="2022-11-04T18:31:50.694" v="6949" actId="2696"/>
        <pc:sldMkLst>
          <pc:docMk/>
          <pc:sldMk cId="1639517042" sldId="349"/>
        </pc:sldMkLst>
      </pc:sldChg>
      <pc:sldChg chg="modSp">
        <pc:chgData name="Vadim Badalov" userId="bb717100ecf5e0d1" providerId="LiveId" clId="{408183EA-E1EE-4FF7-BC49-1D637774F914}" dt="2022-11-04T11:49:20.917" v="1608"/>
        <pc:sldMkLst>
          <pc:docMk/>
          <pc:sldMk cId="225470792" sldId="351"/>
        </pc:sldMkLst>
        <pc:graphicFrameChg chg="mod">
          <ac:chgData name="Vadim Badalov" userId="bb717100ecf5e0d1" providerId="LiveId" clId="{408183EA-E1EE-4FF7-BC49-1D637774F914}" dt="2022-11-04T11:49:20.917" v="1608"/>
          <ac:graphicFrameMkLst>
            <pc:docMk/>
            <pc:sldMk cId="225470792" sldId="351"/>
            <ac:graphicFrameMk id="4" creationId="{00000000-0000-0000-0000-000000000000}"/>
          </ac:graphicFrameMkLst>
        </pc:graphicFrameChg>
      </pc:sldChg>
      <pc:sldChg chg="del">
        <pc:chgData name="Vadim Badalov" userId="bb717100ecf5e0d1" providerId="LiveId" clId="{408183EA-E1EE-4FF7-BC49-1D637774F914}" dt="2022-11-04T09:55:27.185" v="30" actId="2696"/>
        <pc:sldMkLst>
          <pc:docMk/>
          <pc:sldMk cId="327125009" sldId="353"/>
        </pc:sldMkLst>
      </pc:sldChg>
      <pc:sldChg chg="addSp delSp modSp mod ord">
        <pc:chgData name="Vadim Badalov" userId="bb717100ecf5e0d1" providerId="LiveId" clId="{408183EA-E1EE-4FF7-BC49-1D637774F914}" dt="2022-11-04T11:04:44.226" v="686" actId="20577"/>
        <pc:sldMkLst>
          <pc:docMk/>
          <pc:sldMk cId="1200102159" sldId="361"/>
        </pc:sldMkLst>
        <pc:spChg chg="mod">
          <ac:chgData name="Vadim Badalov" userId="bb717100ecf5e0d1" providerId="LiveId" clId="{408183EA-E1EE-4FF7-BC49-1D637774F914}" dt="2022-11-04T10:39:28.183" v="325" actId="255"/>
          <ac:spMkLst>
            <pc:docMk/>
            <pc:sldMk cId="1200102159" sldId="361"/>
            <ac:spMk id="2" creationId="{00000000-0000-0000-0000-000000000000}"/>
          </ac:spMkLst>
        </pc:spChg>
        <pc:spChg chg="del mod">
          <ac:chgData name="Vadim Badalov" userId="bb717100ecf5e0d1" providerId="LiveId" clId="{408183EA-E1EE-4FF7-BC49-1D637774F914}" dt="2022-11-04T10:45:15.059" v="469" actId="21"/>
          <ac:spMkLst>
            <pc:docMk/>
            <pc:sldMk cId="1200102159" sldId="361"/>
            <ac:spMk id="3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0:51:17.605" v="664" actId="21"/>
          <ac:spMkLst>
            <pc:docMk/>
            <pc:sldMk cId="1200102159" sldId="361"/>
            <ac:spMk id="4" creationId="{92F5791C-C365-1CF6-7D35-DF4A9F124ECE}"/>
          </ac:spMkLst>
        </pc:spChg>
        <pc:spChg chg="add del mod">
          <ac:chgData name="Vadim Badalov" userId="bb717100ecf5e0d1" providerId="LiveId" clId="{408183EA-E1EE-4FF7-BC49-1D637774F914}" dt="2022-11-04T10:50:53.037" v="663" actId="21"/>
          <ac:spMkLst>
            <pc:docMk/>
            <pc:sldMk cId="1200102159" sldId="361"/>
            <ac:spMk id="7" creationId="{C761D0B0-F2B8-51AF-71FA-22AA8B23968D}"/>
          </ac:spMkLst>
        </pc:spChg>
        <pc:graphicFrameChg chg="add mod modGraphic">
          <ac:chgData name="Vadim Badalov" userId="bb717100ecf5e0d1" providerId="LiveId" clId="{408183EA-E1EE-4FF7-BC49-1D637774F914}" dt="2022-11-04T11:04:44.226" v="686" actId="20577"/>
          <ac:graphicFrameMkLst>
            <pc:docMk/>
            <pc:sldMk cId="1200102159" sldId="361"/>
            <ac:graphicFrameMk id="5" creationId="{083C98A5-A986-88DB-55BA-6029B1848201}"/>
          </ac:graphicFrameMkLst>
        </pc:graphicFrameChg>
        <pc:picChg chg="add mod">
          <ac:chgData name="Vadim Badalov" userId="bb717100ecf5e0d1" providerId="LiveId" clId="{408183EA-E1EE-4FF7-BC49-1D637774F914}" dt="2022-11-04T11:03:56.018" v="680" actId="1076"/>
          <ac:picMkLst>
            <pc:docMk/>
            <pc:sldMk cId="1200102159" sldId="361"/>
            <ac:picMk id="9" creationId="{6BE06FD2-A12E-88E5-918C-4A6E5C1974EA}"/>
          </ac:picMkLst>
        </pc:picChg>
        <pc:picChg chg="add mod">
          <ac:chgData name="Vadim Badalov" userId="bb717100ecf5e0d1" providerId="LiveId" clId="{408183EA-E1EE-4FF7-BC49-1D637774F914}" dt="2022-11-04T11:04:03.082" v="682" actId="14100"/>
          <ac:picMkLst>
            <pc:docMk/>
            <pc:sldMk cId="1200102159" sldId="361"/>
            <ac:picMk id="11" creationId="{81731961-2876-9AEE-C515-1673C2956E3C}"/>
          </ac:picMkLst>
        </pc:picChg>
      </pc:sldChg>
      <pc:sldChg chg="addSp delSp modSp del mod ord">
        <pc:chgData name="Vadim Badalov" userId="bb717100ecf5e0d1" providerId="LiveId" clId="{408183EA-E1EE-4FF7-BC49-1D637774F914}" dt="2022-11-04T10:19:51.064" v="207" actId="2696"/>
        <pc:sldMkLst>
          <pc:docMk/>
          <pc:sldMk cId="2566212371" sldId="362"/>
        </pc:sldMkLst>
        <pc:spChg chg="mod">
          <ac:chgData name="Vadim Badalov" userId="bb717100ecf5e0d1" providerId="LiveId" clId="{408183EA-E1EE-4FF7-BC49-1D637774F914}" dt="2022-11-04T10:19:25.466" v="204" actId="21"/>
          <ac:spMkLst>
            <pc:docMk/>
            <pc:sldMk cId="2566212371" sldId="362"/>
            <ac:spMk id="2" creationId="{00000000-0000-0000-0000-000000000000}"/>
          </ac:spMkLst>
        </pc:spChg>
        <pc:spChg chg="del">
          <ac:chgData name="Vadim Badalov" userId="bb717100ecf5e0d1" providerId="LiveId" clId="{408183EA-E1EE-4FF7-BC49-1D637774F914}" dt="2022-11-04T10:18:48.366" v="198" actId="21"/>
          <ac:spMkLst>
            <pc:docMk/>
            <pc:sldMk cId="2566212371" sldId="362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0:18:48.366" v="198" actId="21"/>
          <ac:spMkLst>
            <pc:docMk/>
            <pc:sldMk cId="2566212371" sldId="362"/>
            <ac:spMk id="5" creationId="{1CEDC5BD-2E87-AA38-904A-F5F32DEF700D}"/>
          </ac:spMkLst>
        </pc:spChg>
      </pc:sldChg>
      <pc:sldChg chg="addSp delSp modSp del mod ord">
        <pc:chgData name="Vadim Badalov" userId="bb717100ecf5e0d1" providerId="LiveId" clId="{408183EA-E1EE-4FF7-BC49-1D637774F914}" dt="2022-11-04T11:51:20.155" v="1609" actId="2696"/>
        <pc:sldMkLst>
          <pc:docMk/>
          <pc:sldMk cId="3184253492" sldId="363"/>
        </pc:sldMkLst>
        <pc:spChg chg="del">
          <ac:chgData name="Vadim Badalov" userId="bb717100ecf5e0d1" providerId="LiveId" clId="{408183EA-E1EE-4FF7-BC49-1D637774F914}" dt="2022-11-04T11:11:22.976" v="818" actId="21"/>
          <ac:spMkLst>
            <pc:docMk/>
            <pc:sldMk cId="3184253492" sldId="363"/>
            <ac:spMk id="3" creationId="{00000000-0000-0000-0000-000000000000}"/>
          </ac:spMkLst>
        </pc:spChg>
        <pc:spChg chg="add mod">
          <ac:chgData name="Vadim Badalov" userId="bb717100ecf5e0d1" providerId="LiveId" clId="{408183EA-E1EE-4FF7-BC49-1D637774F914}" dt="2022-11-04T11:11:22.976" v="818" actId="21"/>
          <ac:spMkLst>
            <pc:docMk/>
            <pc:sldMk cId="3184253492" sldId="363"/>
            <ac:spMk id="5" creationId="{1EC67ECA-C901-63C7-5E1B-FB6E3684DB83}"/>
          </ac:spMkLst>
        </pc:spChg>
      </pc:sldChg>
      <pc:sldChg chg="modSp mod">
        <pc:chgData name="Vadim Badalov" userId="bb717100ecf5e0d1" providerId="LiveId" clId="{408183EA-E1EE-4FF7-BC49-1D637774F914}" dt="2022-11-04T19:35:17.795" v="7823" actId="207"/>
        <pc:sldMkLst>
          <pc:docMk/>
          <pc:sldMk cId="1099380627" sldId="364"/>
        </pc:sldMkLst>
        <pc:spChg chg="mod">
          <ac:chgData name="Vadim Badalov" userId="bb717100ecf5e0d1" providerId="LiveId" clId="{408183EA-E1EE-4FF7-BC49-1D637774F914}" dt="2022-11-04T19:34:48.014" v="7822" actId="255"/>
          <ac:spMkLst>
            <pc:docMk/>
            <pc:sldMk cId="1099380627" sldId="364"/>
            <ac:spMk id="2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9:33:36.163" v="7810" actId="1076"/>
          <ac:spMkLst>
            <pc:docMk/>
            <pc:sldMk cId="1099380627" sldId="364"/>
            <ac:spMk id="5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9:35:17.795" v="7823" actId="207"/>
          <ac:spMkLst>
            <pc:docMk/>
            <pc:sldMk cId="1099380627" sldId="364"/>
            <ac:spMk id="8" creationId="{00000000-0000-0000-0000-000000000000}"/>
          </ac:spMkLst>
        </pc:spChg>
        <pc:picChg chg="mod">
          <ac:chgData name="Vadim Badalov" userId="bb717100ecf5e0d1" providerId="LiveId" clId="{408183EA-E1EE-4FF7-BC49-1D637774F914}" dt="2022-11-04T19:33:20.963" v="7808" actId="1076"/>
          <ac:picMkLst>
            <pc:docMk/>
            <pc:sldMk cId="1099380627" sldId="364"/>
            <ac:picMk id="4" creationId="{00000000-0000-0000-0000-000000000000}"/>
          </ac:picMkLst>
        </pc:picChg>
        <pc:picChg chg="mod">
          <ac:chgData name="Vadim Badalov" userId="bb717100ecf5e0d1" providerId="LiveId" clId="{408183EA-E1EE-4FF7-BC49-1D637774F914}" dt="2022-11-04T19:33:53.875" v="7812" actId="14100"/>
          <ac:picMkLst>
            <pc:docMk/>
            <pc:sldMk cId="1099380627" sldId="364"/>
            <ac:picMk id="7" creationId="{00000000-0000-0000-0000-000000000000}"/>
          </ac:picMkLst>
        </pc:picChg>
      </pc:sldChg>
      <pc:sldChg chg="del">
        <pc:chgData name="Vadim Badalov" userId="bb717100ecf5e0d1" providerId="LiveId" clId="{408183EA-E1EE-4FF7-BC49-1D637774F914}" dt="2022-11-04T18:43:43.506" v="6989" actId="2696"/>
        <pc:sldMkLst>
          <pc:docMk/>
          <pc:sldMk cId="323983537" sldId="365"/>
        </pc:sldMkLst>
      </pc:sldChg>
      <pc:sldChg chg="modSp mod">
        <pc:chgData name="Vadim Badalov" userId="bb717100ecf5e0d1" providerId="LiveId" clId="{408183EA-E1EE-4FF7-BC49-1D637774F914}" dt="2022-11-04T09:53:25.833" v="23" actId="20577"/>
        <pc:sldMkLst>
          <pc:docMk/>
          <pc:sldMk cId="244637704" sldId="366"/>
        </pc:sldMkLst>
        <pc:spChg chg="mod">
          <ac:chgData name="Vadim Badalov" userId="bb717100ecf5e0d1" providerId="LiveId" clId="{408183EA-E1EE-4FF7-BC49-1D637774F914}" dt="2022-11-04T09:53:25.833" v="23" actId="20577"/>
          <ac:spMkLst>
            <pc:docMk/>
            <pc:sldMk cId="244637704" sldId="366"/>
            <ac:spMk id="5" creationId="{8A72064E-DD4C-4008-881E-3D0BEFF4EBD8}"/>
          </ac:spMkLst>
        </pc:spChg>
      </pc:sldChg>
      <pc:sldChg chg="addSp modSp mod">
        <pc:chgData name="Vadim Badalov" userId="bb717100ecf5e0d1" providerId="LiveId" clId="{408183EA-E1EE-4FF7-BC49-1D637774F914}" dt="2022-11-04T10:32:01.823" v="251" actId="1076"/>
        <pc:sldMkLst>
          <pc:docMk/>
          <pc:sldMk cId="3353955746" sldId="367"/>
        </pc:sldMkLst>
        <pc:picChg chg="add mod">
          <ac:chgData name="Vadim Badalov" userId="bb717100ecf5e0d1" providerId="LiveId" clId="{408183EA-E1EE-4FF7-BC49-1D637774F914}" dt="2022-11-04T10:31:31.800" v="242" actId="1076"/>
          <ac:picMkLst>
            <pc:docMk/>
            <pc:sldMk cId="3353955746" sldId="367"/>
            <ac:picMk id="2" creationId="{18352171-98C7-F540-0B8A-507F971D24D8}"/>
          </ac:picMkLst>
        </pc:picChg>
        <pc:picChg chg="add mod">
          <ac:chgData name="Vadim Badalov" userId="bb717100ecf5e0d1" providerId="LiveId" clId="{408183EA-E1EE-4FF7-BC49-1D637774F914}" dt="2022-11-04T10:31:51.503" v="248" actId="14100"/>
          <ac:picMkLst>
            <pc:docMk/>
            <pc:sldMk cId="3353955746" sldId="367"/>
            <ac:picMk id="4" creationId="{82EA4365-2AED-4F46-BFAC-A5823C8BB24B}"/>
          </ac:picMkLst>
        </pc:picChg>
        <pc:picChg chg="mod">
          <ac:chgData name="Vadim Badalov" userId="bb717100ecf5e0d1" providerId="LiveId" clId="{408183EA-E1EE-4FF7-BC49-1D637774F914}" dt="2022-11-04T10:31:54.183" v="249" actId="1076"/>
          <ac:picMkLst>
            <pc:docMk/>
            <pc:sldMk cId="3353955746" sldId="367"/>
            <ac:picMk id="9" creationId="{00000000-0000-0000-0000-000000000000}"/>
          </ac:picMkLst>
        </pc:picChg>
        <pc:picChg chg="mod">
          <ac:chgData name="Vadim Badalov" userId="bb717100ecf5e0d1" providerId="LiveId" clId="{408183EA-E1EE-4FF7-BC49-1D637774F914}" dt="2022-11-04T10:32:01.823" v="251" actId="1076"/>
          <ac:picMkLst>
            <pc:docMk/>
            <pc:sldMk cId="3353955746" sldId="367"/>
            <ac:picMk id="10" creationId="{3B5BD82A-CB4C-473A-9AD6-6B3AEA315BA6}"/>
          </ac:picMkLst>
        </pc:picChg>
        <pc:picChg chg="mod">
          <ac:chgData name="Vadim Badalov" userId="bb717100ecf5e0d1" providerId="LiveId" clId="{408183EA-E1EE-4FF7-BC49-1D637774F914}" dt="2022-11-04T10:31:39.815" v="244" actId="1076"/>
          <ac:picMkLst>
            <pc:docMk/>
            <pc:sldMk cId="3353955746" sldId="367"/>
            <ac:picMk id="11" creationId="{E7D6A1E0-69FF-47C3-A349-F05EC03BC8D2}"/>
          </ac:picMkLst>
        </pc:picChg>
        <pc:picChg chg="mod">
          <ac:chgData name="Vadim Badalov" userId="bb717100ecf5e0d1" providerId="LiveId" clId="{408183EA-E1EE-4FF7-BC49-1D637774F914}" dt="2022-11-04T10:31:35.479" v="243" actId="1076"/>
          <ac:picMkLst>
            <pc:docMk/>
            <pc:sldMk cId="3353955746" sldId="367"/>
            <ac:picMk id="12" creationId="{DE6483C5-C210-4662-BE4B-D075D9DC940E}"/>
          </ac:picMkLst>
        </pc:picChg>
        <pc:picChg chg="mod">
          <ac:chgData name="Vadim Badalov" userId="bb717100ecf5e0d1" providerId="LiveId" clId="{408183EA-E1EE-4FF7-BC49-1D637774F914}" dt="2022-11-04T10:31:57.703" v="250" actId="1076"/>
          <ac:picMkLst>
            <pc:docMk/>
            <pc:sldMk cId="3353955746" sldId="367"/>
            <ac:picMk id="34822" creationId="{00000000-0000-0000-0000-000000000000}"/>
          </ac:picMkLst>
        </pc:picChg>
      </pc:sldChg>
      <pc:sldChg chg="addSp delSp modSp del mod">
        <pc:chgData name="Vadim Badalov" userId="bb717100ecf5e0d1" providerId="LiveId" clId="{408183EA-E1EE-4FF7-BC49-1D637774F914}" dt="2022-11-04T14:27:45.420" v="3684" actId="2696"/>
        <pc:sldMkLst>
          <pc:docMk/>
          <pc:sldMk cId="3922372270" sldId="368"/>
        </pc:sldMkLst>
        <pc:spChg chg="add mod">
          <ac:chgData name="Vadim Badalov" userId="bb717100ecf5e0d1" providerId="LiveId" clId="{408183EA-E1EE-4FF7-BC49-1D637774F914}" dt="2022-11-04T14:22:48.662" v="3651" actId="21"/>
          <ac:spMkLst>
            <pc:docMk/>
            <pc:sldMk cId="3922372270" sldId="368"/>
            <ac:spMk id="10" creationId="{73E7B415-9D97-39C0-286B-D6967580C1F9}"/>
          </ac:spMkLst>
        </pc:spChg>
        <pc:picChg chg="add mod">
          <ac:chgData name="Vadim Badalov" userId="bb717100ecf5e0d1" providerId="LiveId" clId="{408183EA-E1EE-4FF7-BC49-1D637774F914}" dt="2022-11-04T12:10:49.326" v="1629" actId="962"/>
          <ac:picMkLst>
            <pc:docMk/>
            <pc:sldMk cId="3922372270" sldId="368"/>
            <ac:picMk id="3" creationId="{F38FBD71-E961-80D8-EDCB-0DA02172A528}"/>
          </ac:picMkLst>
        </pc:picChg>
        <pc:picChg chg="del">
          <ac:chgData name="Vadim Badalov" userId="bb717100ecf5e0d1" providerId="LiveId" clId="{408183EA-E1EE-4FF7-BC49-1D637774F914}" dt="2022-11-04T11:42:03.128" v="1542" actId="21"/>
          <ac:picMkLst>
            <pc:docMk/>
            <pc:sldMk cId="3922372270" sldId="368"/>
            <ac:picMk id="4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1:45:37.678" v="1582" actId="21"/>
          <ac:picMkLst>
            <pc:docMk/>
            <pc:sldMk cId="3922372270" sldId="368"/>
            <ac:picMk id="5" creationId="{00000000-0000-0000-0000-000000000000}"/>
          </ac:picMkLst>
        </pc:picChg>
        <pc:picChg chg="del mod">
          <ac:chgData name="Vadim Badalov" userId="bb717100ecf5e0d1" providerId="LiveId" clId="{408183EA-E1EE-4FF7-BC49-1D637774F914}" dt="2022-11-04T11:43:53.768" v="1556" actId="21"/>
          <ac:picMkLst>
            <pc:docMk/>
            <pc:sldMk cId="3922372270" sldId="368"/>
            <ac:picMk id="6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1:43:24.055" v="1554" actId="21"/>
          <ac:picMkLst>
            <pc:docMk/>
            <pc:sldMk cId="3922372270" sldId="368"/>
            <ac:picMk id="7" creationId="{B0294536-A1EA-4563-A4EF-172CEDBFA0FD}"/>
          </ac:picMkLst>
        </pc:picChg>
        <pc:picChg chg="del">
          <ac:chgData name="Vadim Badalov" userId="bb717100ecf5e0d1" providerId="LiveId" clId="{408183EA-E1EE-4FF7-BC49-1D637774F914}" dt="2022-11-04T14:22:48.662" v="3651" actId="21"/>
          <ac:picMkLst>
            <pc:docMk/>
            <pc:sldMk cId="3922372270" sldId="368"/>
            <ac:picMk id="8" creationId="{00000000-0000-0000-0000-000000000000}"/>
          </ac:picMkLst>
        </pc:picChg>
      </pc:sldChg>
      <pc:sldChg chg="delSp del">
        <pc:chgData name="Vadim Badalov" userId="bb717100ecf5e0d1" providerId="LiveId" clId="{408183EA-E1EE-4FF7-BC49-1D637774F914}" dt="2022-11-04T12:10:55.880" v="1630" actId="2696"/>
        <pc:sldMkLst>
          <pc:docMk/>
          <pc:sldMk cId="554814724" sldId="369"/>
        </pc:sldMkLst>
        <pc:picChg chg="del">
          <ac:chgData name="Vadim Badalov" userId="bb717100ecf5e0d1" providerId="LiveId" clId="{408183EA-E1EE-4FF7-BC49-1D637774F914}" dt="2022-11-04T12:10:42.227" v="1625" actId="21"/>
          <ac:picMkLst>
            <pc:docMk/>
            <pc:sldMk cId="554814724" sldId="369"/>
            <ac:picMk id="4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1:41:05.393" v="1536" actId="21"/>
          <ac:picMkLst>
            <pc:docMk/>
            <pc:sldMk cId="554814724" sldId="369"/>
            <ac:picMk id="5" creationId="{00000000-0000-0000-0000-000000000000}"/>
          </ac:picMkLst>
        </pc:picChg>
      </pc:sldChg>
      <pc:sldChg chg="delSp modSp del mod">
        <pc:chgData name="Vadim Badalov" userId="bb717100ecf5e0d1" providerId="LiveId" clId="{408183EA-E1EE-4FF7-BC49-1D637774F914}" dt="2022-11-04T16:27:12.272" v="5215" actId="2696"/>
        <pc:sldMkLst>
          <pc:docMk/>
          <pc:sldMk cId="827500902" sldId="370"/>
        </pc:sldMkLst>
        <pc:picChg chg="del">
          <ac:chgData name="Vadim Badalov" userId="bb717100ecf5e0d1" providerId="LiveId" clId="{408183EA-E1EE-4FF7-BC49-1D637774F914}" dt="2022-11-04T16:20:14.754" v="5163" actId="21"/>
          <ac:picMkLst>
            <pc:docMk/>
            <pc:sldMk cId="827500902" sldId="370"/>
            <ac:picMk id="7" creationId="{00000000-0000-0000-0000-000000000000}"/>
          </ac:picMkLst>
        </pc:picChg>
        <pc:picChg chg="del mod">
          <ac:chgData name="Vadim Badalov" userId="bb717100ecf5e0d1" providerId="LiveId" clId="{408183EA-E1EE-4FF7-BC49-1D637774F914}" dt="2022-11-04T13:17:26.279" v="1922" actId="21"/>
          <ac:picMkLst>
            <pc:docMk/>
            <pc:sldMk cId="827500902" sldId="370"/>
            <ac:picMk id="8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6:19:31.939" v="5157" actId="21"/>
          <ac:picMkLst>
            <pc:docMk/>
            <pc:sldMk cId="827500902" sldId="370"/>
            <ac:picMk id="10" creationId="{00000000-0000-0000-0000-000000000000}"/>
          </ac:picMkLst>
        </pc:picChg>
        <pc:picChg chg="del mod">
          <ac:chgData name="Vadim Badalov" userId="bb717100ecf5e0d1" providerId="LiveId" clId="{408183EA-E1EE-4FF7-BC49-1D637774F914}" dt="2022-11-04T14:25:40.283" v="3674" actId="21"/>
          <ac:picMkLst>
            <pc:docMk/>
            <pc:sldMk cId="827500902" sldId="370"/>
            <ac:picMk id="11" creationId="{00000000-0000-0000-0000-000000000000}"/>
          </ac:picMkLst>
        </pc:picChg>
      </pc:sldChg>
      <pc:sldChg chg="delSp modSp del mod ord">
        <pc:chgData name="Vadim Badalov" userId="bb717100ecf5e0d1" providerId="LiveId" clId="{408183EA-E1EE-4FF7-BC49-1D637774F914}" dt="2022-11-04T14:01:13.690" v="3258" actId="2696"/>
        <pc:sldMkLst>
          <pc:docMk/>
          <pc:sldMk cId="1510405614" sldId="371"/>
        </pc:sldMkLst>
        <pc:picChg chg="del">
          <ac:chgData name="Vadim Badalov" userId="bb717100ecf5e0d1" providerId="LiveId" clId="{408183EA-E1EE-4FF7-BC49-1D637774F914}" dt="2022-11-04T13:58:08.119" v="3217" actId="21"/>
          <ac:picMkLst>
            <pc:docMk/>
            <pc:sldMk cId="1510405614" sldId="371"/>
            <ac:picMk id="5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3:58:46.510" v="3227" actId="21"/>
          <ac:picMkLst>
            <pc:docMk/>
            <pc:sldMk cId="1510405614" sldId="371"/>
            <ac:picMk id="6" creationId="{00000000-0000-0000-0000-000000000000}"/>
          </ac:picMkLst>
        </pc:picChg>
        <pc:picChg chg="del mod">
          <ac:chgData name="Vadim Badalov" userId="bb717100ecf5e0d1" providerId="LiveId" clId="{408183EA-E1EE-4FF7-BC49-1D637774F914}" dt="2022-11-04T13:59:29.318" v="3238" actId="21"/>
          <ac:picMkLst>
            <pc:docMk/>
            <pc:sldMk cId="1510405614" sldId="371"/>
            <ac:picMk id="8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4:00:09.358" v="3248" actId="21"/>
          <ac:picMkLst>
            <pc:docMk/>
            <pc:sldMk cId="1510405614" sldId="371"/>
            <ac:picMk id="9" creationId="{00000000-0000-0000-0000-000000000000}"/>
          </ac:picMkLst>
        </pc:picChg>
      </pc:sldChg>
      <pc:sldChg chg="addSp delSp modSp del mod ord">
        <pc:chgData name="Vadim Badalov" userId="bb717100ecf5e0d1" providerId="LiveId" clId="{408183EA-E1EE-4FF7-BC49-1D637774F914}" dt="2022-11-04T14:27:36.084" v="3683" actId="2696"/>
        <pc:sldMkLst>
          <pc:docMk/>
          <pc:sldMk cId="1324844354" sldId="373"/>
        </pc:sldMkLst>
        <pc:spChg chg="add mod">
          <ac:chgData name="Vadim Badalov" userId="bb717100ecf5e0d1" providerId="LiveId" clId="{408183EA-E1EE-4FF7-BC49-1D637774F914}" dt="2022-11-04T14:17:51.752" v="3635" actId="21"/>
          <ac:spMkLst>
            <pc:docMk/>
            <pc:sldMk cId="1324844354" sldId="373"/>
            <ac:spMk id="3" creationId="{20DFD1A6-FE12-6EE2-DD0F-11F9EF59521E}"/>
          </ac:spMkLst>
        </pc:spChg>
        <pc:picChg chg="del">
          <ac:chgData name="Vadim Badalov" userId="bb717100ecf5e0d1" providerId="LiveId" clId="{408183EA-E1EE-4FF7-BC49-1D637774F914}" dt="2022-11-04T14:19:50.501" v="3644" actId="21"/>
          <ac:picMkLst>
            <pc:docMk/>
            <pc:sldMk cId="1324844354" sldId="373"/>
            <ac:picMk id="6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4:17:51.752" v="3635" actId="21"/>
          <ac:picMkLst>
            <pc:docMk/>
            <pc:sldMk cId="1324844354" sldId="373"/>
            <ac:picMk id="11267" creationId="{00000000-0000-0000-0000-000000000000}"/>
          </ac:picMkLst>
        </pc:picChg>
      </pc:sldChg>
      <pc:sldChg chg="addSp delSp modSp del mod">
        <pc:chgData name="Vadim Badalov" userId="bb717100ecf5e0d1" providerId="LiveId" clId="{408183EA-E1EE-4FF7-BC49-1D637774F914}" dt="2022-11-04T16:27:08.306" v="5214" actId="2696"/>
        <pc:sldMkLst>
          <pc:docMk/>
          <pc:sldMk cId="3031016771" sldId="374"/>
        </pc:sldMkLst>
        <pc:spChg chg="add del mod">
          <ac:chgData name="Vadim Badalov" userId="bb717100ecf5e0d1" providerId="LiveId" clId="{408183EA-E1EE-4FF7-BC49-1D637774F914}" dt="2022-11-04T16:18:30.267" v="5151" actId="21"/>
          <ac:spMkLst>
            <pc:docMk/>
            <pc:sldMk cId="3031016771" sldId="374"/>
            <ac:spMk id="3" creationId="{57A12412-47DA-FC4C-B692-8DA35D23B3D5}"/>
          </ac:spMkLst>
        </pc:spChg>
        <pc:picChg chg="del">
          <ac:chgData name="Vadim Badalov" userId="bb717100ecf5e0d1" providerId="LiveId" clId="{408183EA-E1EE-4FF7-BC49-1D637774F914}" dt="2022-11-04T16:18:35.443" v="5152" actId="21"/>
          <ac:picMkLst>
            <pc:docMk/>
            <pc:sldMk cId="3031016771" sldId="374"/>
            <ac:picMk id="6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6:21:23.930" v="5174" actId="21"/>
          <ac:picMkLst>
            <pc:docMk/>
            <pc:sldMk cId="3031016771" sldId="374"/>
            <ac:picMk id="7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4:24:41.437" v="3660" actId="21"/>
          <ac:picMkLst>
            <pc:docMk/>
            <pc:sldMk cId="3031016771" sldId="374"/>
            <ac:picMk id="9221" creationId="{00000000-0000-0000-0000-000000000000}"/>
          </ac:picMkLst>
        </pc:picChg>
      </pc:sldChg>
      <pc:sldChg chg="addSp delSp modSp del mod">
        <pc:chgData name="Vadim Badalov" userId="bb717100ecf5e0d1" providerId="LiveId" clId="{408183EA-E1EE-4FF7-BC49-1D637774F914}" dt="2022-11-04T18:30:57.437" v="6948" actId="2696"/>
        <pc:sldMkLst>
          <pc:docMk/>
          <pc:sldMk cId="3395199249" sldId="379"/>
        </pc:sldMkLst>
        <pc:spChg chg="add del mod">
          <ac:chgData name="Vadim Badalov" userId="bb717100ecf5e0d1" providerId="LiveId" clId="{408183EA-E1EE-4FF7-BC49-1D637774F914}" dt="2022-11-04T17:56:16.027" v="6308" actId="21"/>
          <ac:spMkLst>
            <pc:docMk/>
            <pc:sldMk cId="3395199249" sldId="379"/>
            <ac:spMk id="3" creationId="{513A5246-0F1B-4190-34A4-B634FAE1E005}"/>
          </ac:spMkLst>
        </pc:spChg>
        <pc:spChg chg="add del mod">
          <ac:chgData name="Vadim Badalov" userId="bb717100ecf5e0d1" providerId="LiveId" clId="{408183EA-E1EE-4FF7-BC49-1D637774F914}" dt="2022-11-04T16:27:37.396" v="5217"/>
          <ac:spMkLst>
            <pc:docMk/>
            <pc:sldMk cId="3395199249" sldId="379"/>
            <ac:spMk id="5" creationId="{81BC62A6-03F8-BF3D-F5F6-79E1483AD2E1}"/>
          </ac:spMkLst>
        </pc:spChg>
        <pc:spChg chg="add mod">
          <ac:chgData name="Vadim Badalov" userId="bb717100ecf5e0d1" providerId="LiveId" clId="{408183EA-E1EE-4FF7-BC49-1D637774F914}" dt="2022-11-04T18:17:04.188" v="6429" actId="21"/>
          <ac:spMkLst>
            <pc:docMk/>
            <pc:sldMk cId="3395199249" sldId="379"/>
            <ac:spMk id="10" creationId="{5E7D3E7B-2A62-199C-B304-E62960B10E42}"/>
          </ac:spMkLst>
        </pc:spChg>
        <pc:picChg chg="add del mod">
          <ac:chgData name="Vadim Badalov" userId="bb717100ecf5e0d1" providerId="LiveId" clId="{408183EA-E1EE-4FF7-BC49-1D637774F914}" dt="2022-11-04T18:17:04.188" v="6429" actId="21"/>
          <ac:picMkLst>
            <pc:docMk/>
            <pc:sldMk cId="3395199249" sldId="379"/>
            <ac:picMk id="6" creationId="{235CCE01-5DEE-E459-A294-FA0758596946}"/>
          </ac:picMkLst>
        </pc:picChg>
        <pc:picChg chg="del">
          <ac:chgData name="Vadim Badalov" userId="bb717100ecf5e0d1" providerId="LiveId" clId="{408183EA-E1EE-4FF7-BC49-1D637774F914}" dt="2022-11-04T18:01:06.113" v="6350" actId="21"/>
          <ac:picMkLst>
            <pc:docMk/>
            <pc:sldMk cId="3395199249" sldId="379"/>
            <ac:picMk id="7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5:49:36.280" v="4781" actId="21"/>
          <ac:picMkLst>
            <pc:docMk/>
            <pc:sldMk cId="3395199249" sldId="379"/>
            <ac:picMk id="8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6:22:31.716" v="5187" actId="21"/>
          <ac:picMkLst>
            <pc:docMk/>
            <pc:sldMk cId="3395199249" sldId="379"/>
            <ac:picMk id="17413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6:23:35.404" v="5200" actId="21"/>
          <ac:picMkLst>
            <pc:docMk/>
            <pc:sldMk cId="3395199249" sldId="379"/>
            <ac:picMk id="17414" creationId="{00000000-0000-0000-0000-000000000000}"/>
          </ac:picMkLst>
        </pc:picChg>
      </pc:sldChg>
      <pc:sldChg chg="addSp delSp modSp del mod">
        <pc:chgData name="Vadim Badalov" userId="bb717100ecf5e0d1" providerId="LiveId" clId="{408183EA-E1EE-4FF7-BC49-1D637774F914}" dt="2022-11-04T16:27:41.763" v="5218" actId="2696"/>
        <pc:sldMkLst>
          <pc:docMk/>
          <pc:sldMk cId="280191010" sldId="381"/>
        </pc:sldMkLst>
        <pc:spChg chg="add mod">
          <ac:chgData name="Vadim Badalov" userId="bb717100ecf5e0d1" providerId="LiveId" clId="{408183EA-E1EE-4FF7-BC49-1D637774F914}" dt="2022-11-04T16:27:24.763" v="5216" actId="21"/>
          <ac:spMkLst>
            <pc:docMk/>
            <pc:sldMk cId="280191010" sldId="381"/>
            <ac:spMk id="4" creationId="{7C3522FD-3565-6018-EC5C-6957B4C86A9E}"/>
          </ac:spMkLst>
        </pc:spChg>
        <pc:picChg chg="del">
          <ac:chgData name="Vadim Badalov" userId="bb717100ecf5e0d1" providerId="LiveId" clId="{408183EA-E1EE-4FF7-BC49-1D637774F914}" dt="2022-11-04T16:27:24.763" v="5216" actId="21"/>
          <ac:picMkLst>
            <pc:docMk/>
            <pc:sldMk cId="280191010" sldId="381"/>
            <ac:picMk id="5" creationId="{00000000-0000-0000-0000-000000000000}"/>
          </ac:picMkLst>
        </pc:picChg>
      </pc:sldChg>
      <pc:sldChg chg="delSp del mod ord">
        <pc:chgData name="Vadim Badalov" userId="bb717100ecf5e0d1" providerId="LiveId" clId="{408183EA-E1EE-4FF7-BC49-1D637774F914}" dt="2022-11-04T10:14:22.700" v="149" actId="2696"/>
        <pc:sldMkLst>
          <pc:docMk/>
          <pc:sldMk cId="1295424069" sldId="382"/>
        </pc:sldMkLst>
        <pc:picChg chg="del">
          <ac:chgData name="Vadim Badalov" userId="bb717100ecf5e0d1" providerId="LiveId" clId="{408183EA-E1EE-4FF7-BC49-1D637774F914}" dt="2022-11-04T10:06:22.616" v="91" actId="21"/>
          <ac:picMkLst>
            <pc:docMk/>
            <pc:sldMk cId="1295424069" sldId="382"/>
            <ac:picMk id="7" creationId="{00000000-0000-0000-0000-000000000000}"/>
          </ac:picMkLst>
        </pc:picChg>
      </pc:sldChg>
      <pc:sldChg chg="del">
        <pc:chgData name="Vadim Badalov" userId="bb717100ecf5e0d1" providerId="LiveId" clId="{408183EA-E1EE-4FF7-BC49-1D637774F914}" dt="2022-11-04T11:51:33.335" v="1610" actId="2696"/>
        <pc:sldMkLst>
          <pc:docMk/>
          <pc:sldMk cId="1773781754" sldId="383"/>
        </pc:sldMkLst>
      </pc:sldChg>
      <pc:sldChg chg="delSp modSp mod ord">
        <pc:chgData name="Vadim Badalov" userId="bb717100ecf5e0d1" providerId="LiveId" clId="{408183EA-E1EE-4FF7-BC49-1D637774F914}" dt="2022-11-04T09:52:52.082" v="8"/>
        <pc:sldMkLst>
          <pc:docMk/>
          <pc:sldMk cId="4221927122" sldId="384"/>
        </pc:sldMkLst>
        <pc:spChg chg="del mod">
          <ac:chgData name="Vadim Badalov" userId="bb717100ecf5e0d1" providerId="LiveId" clId="{408183EA-E1EE-4FF7-BC49-1D637774F914}" dt="2022-11-04T09:51:07.328" v="1" actId="21"/>
          <ac:spMkLst>
            <pc:docMk/>
            <pc:sldMk cId="4221927122" sldId="384"/>
            <ac:spMk id="2" creationId="{00000000-0000-0000-0000-000000000000}"/>
          </ac:spMkLst>
        </pc:spChg>
        <pc:spChg chg="mod">
          <ac:chgData name="Vadim Badalov" userId="bb717100ecf5e0d1" providerId="LiveId" clId="{408183EA-E1EE-4FF7-BC49-1D637774F914}" dt="2022-11-04T09:51:28.977" v="4" actId="207"/>
          <ac:spMkLst>
            <pc:docMk/>
            <pc:sldMk cId="4221927122" sldId="384"/>
            <ac:spMk id="4" creationId="{00000000-0000-0000-0000-000000000000}"/>
          </ac:spMkLst>
        </pc:spChg>
      </pc:sldChg>
      <pc:sldChg chg="del">
        <pc:chgData name="Vadim Badalov" userId="bb717100ecf5e0d1" providerId="LiveId" clId="{408183EA-E1EE-4FF7-BC49-1D637774F914}" dt="2022-11-04T11:51:40.679" v="1611" actId="2696"/>
        <pc:sldMkLst>
          <pc:docMk/>
          <pc:sldMk cId="2544338997" sldId="385"/>
        </pc:sldMkLst>
      </pc:sldChg>
      <pc:sldChg chg="modSp del mod">
        <pc:chgData name="Vadim Badalov" userId="bb717100ecf5e0d1" providerId="LiveId" clId="{408183EA-E1EE-4FF7-BC49-1D637774F914}" dt="2022-11-04T14:37:10.004" v="3715" actId="2696"/>
        <pc:sldMkLst>
          <pc:docMk/>
          <pc:sldMk cId="3314554845" sldId="471"/>
        </pc:sldMkLst>
        <pc:spChg chg="mod">
          <ac:chgData name="Vadim Badalov" userId="bb717100ecf5e0d1" providerId="LiveId" clId="{408183EA-E1EE-4FF7-BC49-1D637774F914}" dt="2022-11-04T14:36:41.683" v="3714" actId="27636"/>
          <ac:spMkLst>
            <pc:docMk/>
            <pc:sldMk cId="3314554845" sldId="471"/>
            <ac:spMk id="37890" creationId="{00000000-0000-0000-0000-000000000000}"/>
          </ac:spMkLst>
        </pc:spChg>
      </pc:sldChg>
      <pc:sldChg chg="del">
        <pc:chgData name="Vadim Badalov" userId="bb717100ecf5e0d1" providerId="LiveId" clId="{408183EA-E1EE-4FF7-BC49-1D637774F914}" dt="2022-11-04T14:37:15.162" v="3716" actId="2696"/>
        <pc:sldMkLst>
          <pc:docMk/>
          <pc:sldMk cId="821279526" sldId="474"/>
        </pc:sldMkLst>
      </pc:sldChg>
      <pc:sldChg chg="addSp delSp modSp mod">
        <pc:chgData name="Vadim Badalov" userId="bb717100ecf5e0d1" providerId="LiveId" clId="{408183EA-E1EE-4FF7-BC49-1D637774F914}" dt="2022-11-04T18:04:36.336" v="6381" actId="1076"/>
        <pc:sldMkLst>
          <pc:docMk/>
          <pc:sldMk cId="4191968158" sldId="536"/>
        </pc:sldMkLst>
        <pc:spChg chg="mod">
          <ac:chgData name="Vadim Badalov" userId="bb717100ecf5e0d1" providerId="LiveId" clId="{408183EA-E1EE-4FF7-BC49-1D637774F914}" dt="2022-11-04T18:00:02.715" v="6348" actId="20577"/>
          <ac:spMkLst>
            <pc:docMk/>
            <pc:sldMk cId="4191968158" sldId="536"/>
            <ac:spMk id="5" creationId="{00000000-0000-0000-0000-000000000000}"/>
          </ac:spMkLst>
        </pc:spChg>
        <pc:spChg chg="del">
          <ac:chgData name="Vadim Badalov" userId="bb717100ecf5e0d1" providerId="LiveId" clId="{408183EA-E1EE-4FF7-BC49-1D637774F914}" dt="2022-11-04T17:57:53.506" v="6310" actId="21"/>
          <ac:spMkLst>
            <pc:docMk/>
            <pc:sldMk cId="4191968158" sldId="536"/>
            <ac:spMk id="6" creationId="{00000000-0000-0000-0000-000000000000}"/>
          </ac:spMkLst>
        </pc:spChg>
        <pc:picChg chg="add mod">
          <ac:chgData name="Vadim Badalov" userId="bb717100ecf5e0d1" providerId="LiveId" clId="{408183EA-E1EE-4FF7-BC49-1D637774F914}" dt="2022-11-04T18:04:00.272" v="6373" actId="14100"/>
          <ac:picMkLst>
            <pc:docMk/>
            <pc:sldMk cId="4191968158" sldId="536"/>
            <ac:picMk id="2" creationId="{64759DC6-CED7-014C-10E4-BE616B162FF6}"/>
          </ac:picMkLst>
        </pc:picChg>
        <pc:picChg chg="add mod">
          <ac:chgData name="Vadim Badalov" userId="bb717100ecf5e0d1" providerId="LiveId" clId="{408183EA-E1EE-4FF7-BC49-1D637774F914}" dt="2022-11-04T18:04:30.928" v="6380" actId="1076"/>
          <ac:picMkLst>
            <pc:docMk/>
            <pc:sldMk cId="4191968158" sldId="536"/>
            <ac:picMk id="3" creationId="{B0F08276-4FC7-BE57-205C-38F623E89BA4}"/>
          </ac:picMkLst>
        </pc:picChg>
        <pc:picChg chg="mod">
          <ac:chgData name="Vadim Badalov" userId="bb717100ecf5e0d1" providerId="LiveId" clId="{408183EA-E1EE-4FF7-BC49-1D637774F914}" dt="2022-11-04T18:04:08.192" v="6375" actId="14100"/>
          <ac:picMkLst>
            <pc:docMk/>
            <pc:sldMk cId="4191968158" sldId="536"/>
            <ac:picMk id="7" creationId="{00000000-0000-0000-0000-000000000000}"/>
          </ac:picMkLst>
        </pc:picChg>
        <pc:picChg chg="add mod">
          <ac:chgData name="Vadim Badalov" userId="bb717100ecf5e0d1" providerId="LiveId" clId="{408183EA-E1EE-4FF7-BC49-1D637774F914}" dt="2022-11-04T18:04:36.336" v="6381" actId="1076"/>
          <ac:picMkLst>
            <pc:docMk/>
            <pc:sldMk cId="4191968158" sldId="536"/>
            <ac:picMk id="8" creationId="{25B46B0A-F03C-D183-C496-64975DEA797F}"/>
          </ac:picMkLst>
        </pc:picChg>
      </pc:sldChg>
      <pc:sldChg chg="modSp mod">
        <pc:chgData name="Vadim Badalov" userId="bb717100ecf5e0d1" providerId="LiveId" clId="{408183EA-E1EE-4FF7-BC49-1D637774F914}" dt="2022-11-04T10:29:18.609" v="235" actId="207"/>
        <pc:sldMkLst>
          <pc:docMk/>
          <pc:sldMk cId="1152611758" sldId="714"/>
        </pc:sldMkLst>
        <pc:spChg chg="mod">
          <ac:chgData name="Vadim Badalov" userId="bb717100ecf5e0d1" providerId="LiveId" clId="{408183EA-E1EE-4FF7-BC49-1D637774F914}" dt="2022-11-04T10:27:59.279" v="224" actId="207"/>
          <ac:spMkLst>
            <pc:docMk/>
            <pc:sldMk cId="1152611758" sldId="714"/>
            <ac:spMk id="2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38.970" v="228" actId="207"/>
          <ac:spMkLst>
            <pc:docMk/>
            <pc:sldMk cId="1152611758" sldId="714"/>
            <ac:spMk id="68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21.720" v="225" actId="207"/>
          <ac:spMkLst>
            <pc:docMk/>
            <pc:sldMk cId="1152611758" sldId="714"/>
            <ac:spMk id="71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26.266" v="226" actId="207"/>
          <ac:spMkLst>
            <pc:docMk/>
            <pc:sldMk cId="1152611758" sldId="714"/>
            <ac:spMk id="74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43.698" v="229" actId="207"/>
          <ac:spMkLst>
            <pc:docMk/>
            <pc:sldMk cId="1152611758" sldId="714"/>
            <ac:spMk id="76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32.170" v="227" actId="207"/>
          <ac:spMkLst>
            <pc:docMk/>
            <pc:sldMk cId="1152611758" sldId="714"/>
            <ac:spMk id="79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9:13.225" v="234" actId="207"/>
          <ac:spMkLst>
            <pc:docMk/>
            <pc:sldMk cId="1152611758" sldId="714"/>
            <ac:spMk id="80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48.066" v="230" actId="207"/>
          <ac:spMkLst>
            <pc:docMk/>
            <pc:sldMk cId="1152611758" sldId="714"/>
            <ac:spMk id="81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53.211" v="231" actId="207"/>
          <ac:spMkLst>
            <pc:docMk/>
            <pc:sldMk cId="1152611758" sldId="714"/>
            <ac:spMk id="82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9:06.714" v="233" actId="207"/>
          <ac:spMkLst>
            <pc:docMk/>
            <pc:sldMk cId="1152611758" sldId="714"/>
            <ac:spMk id="83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8:59.146" v="232" actId="207"/>
          <ac:spMkLst>
            <pc:docMk/>
            <pc:sldMk cId="1152611758" sldId="714"/>
            <ac:spMk id="84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0:29:18.609" v="235" actId="207"/>
          <ac:spMkLst>
            <pc:docMk/>
            <pc:sldMk cId="1152611758" sldId="714"/>
            <ac:spMk id="85" creationId="{00000000-0000-0000-0000-000000000000}"/>
          </ac:spMkLst>
        </pc:spChg>
      </pc:sldChg>
      <pc:sldChg chg="addSp delSp modSp mod">
        <pc:chgData name="Vadim Badalov" userId="bb717100ecf5e0d1" providerId="LiveId" clId="{408183EA-E1EE-4FF7-BC49-1D637774F914}" dt="2022-11-04T11:47:21.312" v="1607" actId="1076"/>
        <pc:sldMkLst>
          <pc:docMk/>
          <pc:sldMk cId="328467623" sldId="715"/>
        </pc:sldMkLst>
        <pc:spChg chg="mod">
          <ac:chgData name="Vadim Badalov" userId="bb717100ecf5e0d1" providerId="LiveId" clId="{408183EA-E1EE-4FF7-BC49-1D637774F914}" dt="2022-11-04T11:26:43.809" v="1289" actId="20577"/>
          <ac:spMkLst>
            <pc:docMk/>
            <pc:sldMk cId="328467623" sldId="715"/>
            <ac:spMk id="2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1:38:46.083" v="1532" actId="21"/>
          <ac:spMkLst>
            <pc:docMk/>
            <pc:sldMk cId="328467623" sldId="715"/>
            <ac:spMk id="3" creationId="{0A0B373C-F200-D1B4-4BB9-FE45D161985F}"/>
          </ac:spMkLst>
        </pc:spChg>
        <pc:spChg chg="add del mod">
          <ac:chgData name="Vadim Badalov" userId="bb717100ecf5e0d1" providerId="LiveId" clId="{408183EA-E1EE-4FF7-BC49-1D637774F914}" dt="2022-11-04T11:38:52.449" v="1534" actId="21"/>
          <ac:spMkLst>
            <pc:docMk/>
            <pc:sldMk cId="328467623" sldId="715"/>
            <ac:spMk id="8" creationId="{E9E24953-CC0A-2804-0771-0524CC10794B}"/>
          </ac:spMkLst>
        </pc:spChg>
        <pc:graphicFrameChg chg="mod modGraphic">
          <ac:chgData name="Vadim Badalov" userId="bb717100ecf5e0d1" providerId="LiveId" clId="{408183EA-E1EE-4FF7-BC49-1D637774F914}" dt="2022-11-04T11:47:21.312" v="1607" actId="1076"/>
          <ac:graphicFrameMkLst>
            <pc:docMk/>
            <pc:sldMk cId="328467623" sldId="715"/>
            <ac:graphicFrameMk id="5" creationId="{083C98A5-A986-88DB-55BA-6029B1848201}"/>
          </ac:graphicFrameMkLst>
        </pc:graphicFrameChg>
        <pc:picChg chg="add del mod">
          <ac:chgData name="Vadim Badalov" userId="bb717100ecf5e0d1" providerId="LiveId" clId="{408183EA-E1EE-4FF7-BC49-1D637774F914}" dt="2022-11-04T11:42:31.648" v="1549" actId="21"/>
          <ac:picMkLst>
            <pc:docMk/>
            <pc:sldMk cId="328467623" sldId="715"/>
            <ac:picMk id="6" creationId="{FA4E85D5-9A9A-1BF6-941E-F7A0991368B7}"/>
          </ac:picMkLst>
        </pc:picChg>
        <pc:picChg chg="del">
          <ac:chgData name="Vadim Badalov" userId="bb717100ecf5e0d1" providerId="LiveId" clId="{408183EA-E1EE-4FF7-BC49-1D637774F914}" dt="2022-11-04T11:08:14.559" v="817" actId="21"/>
          <ac:picMkLst>
            <pc:docMk/>
            <pc:sldMk cId="328467623" sldId="715"/>
            <ac:picMk id="9" creationId="{6BE06FD2-A12E-88E5-918C-4A6E5C1974EA}"/>
          </ac:picMkLst>
        </pc:picChg>
        <pc:picChg chg="add mod">
          <ac:chgData name="Vadim Badalov" userId="bb717100ecf5e0d1" providerId="LiveId" clId="{408183EA-E1EE-4FF7-BC49-1D637774F914}" dt="2022-11-04T11:44:57.609" v="1576" actId="1076"/>
          <ac:picMkLst>
            <pc:docMk/>
            <pc:sldMk cId="328467623" sldId="715"/>
            <ac:picMk id="10" creationId="{39CDCFD7-445B-F8A8-8F37-777D40093972}"/>
          </ac:picMkLst>
        </pc:picChg>
        <pc:picChg chg="del mod">
          <ac:chgData name="Vadim Badalov" userId="bb717100ecf5e0d1" providerId="LiveId" clId="{408183EA-E1EE-4FF7-BC49-1D637774F914}" dt="2022-11-04T11:36:40.001" v="1501" actId="21"/>
          <ac:picMkLst>
            <pc:docMk/>
            <pc:sldMk cId="328467623" sldId="715"/>
            <ac:picMk id="11" creationId="{81731961-2876-9AEE-C515-1673C2956E3C}"/>
          </ac:picMkLst>
        </pc:picChg>
        <pc:picChg chg="add mod">
          <ac:chgData name="Vadim Badalov" userId="bb717100ecf5e0d1" providerId="LiveId" clId="{408183EA-E1EE-4FF7-BC49-1D637774F914}" dt="2022-11-04T11:44:59.337" v="1577" actId="1076"/>
          <ac:picMkLst>
            <pc:docMk/>
            <pc:sldMk cId="328467623" sldId="715"/>
            <ac:picMk id="12" creationId="{E18419CF-87C7-9FE5-4541-89279876A097}"/>
          </ac:picMkLst>
        </pc:picChg>
        <pc:picChg chg="add mod">
          <ac:chgData name="Vadim Badalov" userId="bb717100ecf5e0d1" providerId="LiveId" clId="{408183EA-E1EE-4FF7-BC49-1D637774F914}" dt="2022-11-04T11:45:05.745" v="1579" actId="1076"/>
          <ac:picMkLst>
            <pc:docMk/>
            <pc:sldMk cId="328467623" sldId="715"/>
            <ac:picMk id="13" creationId="{A07F5F45-7558-3844-8A6E-F7E4D425166E}"/>
          </ac:picMkLst>
        </pc:picChg>
        <pc:picChg chg="add mod">
          <ac:chgData name="Vadim Badalov" userId="bb717100ecf5e0d1" providerId="LiveId" clId="{408183EA-E1EE-4FF7-BC49-1D637774F914}" dt="2022-11-04T11:45:15.737" v="1581" actId="14100"/>
          <ac:picMkLst>
            <pc:docMk/>
            <pc:sldMk cId="328467623" sldId="715"/>
            <ac:picMk id="14" creationId="{D2DE4060-A623-912A-37EA-2FEBA7F54520}"/>
          </ac:picMkLst>
        </pc:picChg>
        <pc:picChg chg="add mod">
          <ac:chgData name="Vadim Badalov" userId="bb717100ecf5e0d1" providerId="LiveId" clId="{408183EA-E1EE-4FF7-BC49-1D637774F914}" dt="2022-11-04T11:45:56.568" v="1588" actId="1076"/>
          <ac:picMkLst>
            <pc:docMk/>
            <pc:sldMk cId="328467623" sldId="715"/>
            <ac:picMk id="15" creationId="{E3296508-3CB3-4390-F605-EACEC3CC05B1}"/>
          </ac:picMkLst>
        </pc:picChg>
      </pc:sldChg>
      <pc:sldChg chg="modSp add mod">
        <pc:chgData name="Vadim Badalov" userId="bb717100ecf5e0d1" providerId="LiveId" clId="{408183EA-E1EE-4FF7-BC49-1D637774F914}" dt="2022-11-04T14:32:32.121" v="3713" actId="14100"/>
        <pc:sldMkLst>
          <pc:docMk/>
          <pc:sldMk cId="2368146780" sldId="728"/>
        </pc:sldMkLst>
        <pc:spChg chg="mod">
          <ac:chgData name="Vadim Badalov" userId="bb717100ecf5e0d1" providerId="LiveId" clId="{408183EA-E1EE-4FF7-BC49-1D637774F914}" dt="2022-11-04T14:31:07.873" v="3695" actId="1076"/>
          <ac:spMkLst>
            <pc:docMk/>
            <pc:sldMk cId="2368146780" sldId="728"/>
            <ac:spMk id="19" creationId="{D9B6DB5E-2AF8-419C-BE0E-136B0B5BCD8E}"/>
          </ac:spMkLst>
        </pc:spChg>
        <pc:spChg chg="mod">
          <ac:chgData name="Vadim Badalov" userId="bb717100ecf5e0d1" providerId="LiveId" clId="{408183EA-E1EE-4FF7-BC49-1D637774F914}" dt="2022-11-04T14:32:32.121" v="3713" actId="14100"/>
          <ac:spMkLst>
            <pc:docMk/>
            <pc:sldMk cId="2368146780" sldId="728"/>
            <ac:spMk id="20" creationId="{7057BC59-0D03-4A27-A49B-752AC25CD41A}"/>
          </ac:spMkLst>
        </pc:spChg>
        <pc:picChg chg="mod">
          <ac:chgData name="Vadim Badalov" userId="bb717100ecf5e0d1" providerId="LiveId" clId="{408183EA-E1EE-4FF7-BC49-1D637774F914}" dt="2022-11-04T14:32:01.985" v="3708" actId="1076"/>
          <ac:picMkLst>
            <pc:docMk/>
            <pc:sldMk cId="2368146780" sldId="728"/>
            <ac:picMk id="8" creationId="{B58ED385-BF99-4458-B026-84F1D7DF13AB}"/>
          </ac:picMkLst>
        </pc:picChg>
        <pc:picChg chg="mod">
          <ac:chgData name="Vadim Badalov" userId="bb717100ecf5e0d1" providerId="LiveId" clId="{408183EA-E1EE-4FF7-BC49-1D637774F914}" dt="2022-11-04T14:32:05.721" v="3709" actId="1076"/>
          <ac:picMkLst>
            <pc:docMk/>
            <pc:sldMk cId="2368146780" sldId="728"/>
            <ac:picMk id="10" creationId="{ECA998A0-2FB4-4FAA-8DFE-51961B97FBE5}"/>
          </ac:picMkLst>
        </pc:picChg>
        <pc:picChg chg="mod">
          <ac:chgData name="Vadim Badalov" userId="bb717100ecf5e0d1" providerId="LiveId" clId="{408183EA-E1EE-4FF7-BC49-1D637774F914}" dt="2022-11-04T14:31:55.481" v="3707" actId="14100"/>
          <ac:picMkLst>
            <pc:docMk/>
            <pc:sldMk cId="2368146780" sldId="728"/>
            <ac:picMk id="11" creationId="{1F4797C8-6A43-4DB3-A4C5-0A5EAB338670}"/>
          </ac:picMkLst>
        </pc:picChg>
        <pc:cxnChg chg="mod">
          <ac:chgData name="Vadim Badalov" userId="bb717100ecf5e0d1" providerId="LiveId" clId="{408183EA-E1EE-4FF7-BC49-1D637774F914}" dt="2022-11-04T14:31:04.770" v="3694" actId="1076"/>
          <ac:cxnSpMkLst>
            <pc:docMk/>
            <pc:sldMk cId="2368146780" sldId="728"/>
            <ac:cxnSpMk id="4" creationId="{7610FFBC-00BB-464D-9755-65AD0BFC8B29}"/>
          </ac:cxnSpMkLst>
        </pc:cxnChg>
      </pc:sldChg>
      <pc:sldChg chg="addSp delSp modSp del mod">
        <pc:chgData name="Vadim Badalov" userId="bb717100ecf5e0d1" providerId="LiveId" clId="{408183EA-E1EE-4FF7-BC49-1D637774F914}" dt="2022-11-04T14:56:12.364" v="4066" actId="2696"/>
        <pc:sldMkLst>
          <pc:docMk/>
          <pc:sldMk cId="750131579" sldId="763"/>
        </pc:sldMkLst>
        <pc:spChg chg="add mod">
          <ac:chgData name="Vadim Badalov" userId="bb717100ecf5e0d1" providerId="LiveId" clId="{408183EA-E1EE-4FF7-BC49-1D637774F914}" dt="2022-11-04T14:54:40.506" v="3947" actId="21"/>
          <ac:spMkLst>
            <pc:docMk/>
            <pc:sldMk cId="750131579" sldId="763"/>
            <ac:spMk id="4" creationId="{E7C8A986-B0E9-C73F-5D73-B9F3A581910D}"/>
          </ac:spMkLst>
        </pc:spChg>
        <pc:spChg chg="add mod">
          <ac:chgData name="Vadim Badalov" userId="bb717100ecf5e0d1" providerId="LiveId" clId="{408183EA-E1EE-4FF7-BC49-1D637774F914}" dt="2022-11-04T14:54:54.609" v="3949" actId="21"/>
          <ac:spMkLst>
            <pc:docMk/>
            <pc:sldMk cId="750131579" sldId="763"/>
            <ac:spMk id="8" creationId="{80BD1BA1-5740-3672-09E0-67D40A3F0835}"/>
          </ac:spMkLst>
        </pc:spChg>
        <pc:picChg chg="del">
          <ac:chgData name="Vadim Badalov" userId="bb717100ecf5e0d1" providerId="LiveId" clId="{408183EA-E1EE-4FF7-BC49-1D637774F914}" dt="2022-11-04T14:54:40.506" v="3947" actId="21"/>
          <ac:picMkLst>
            <pc:docMk/>
            <pc:sldMk cId="750131579" sldId="763"/>
            <ac:picMk id="7" creationId="{53A866BD-C544-FE61-D495-439FEB19C24F}"/>
          </ac:picMkLst>
        </pc:picChg>
        <pc:picChg chg="del">
          <ac:chgData name="Vadim Badalov" userId="bb717100ecf5e0d1" providerId="LiveId" clId="{408183EA-E1EE-4FF7-BC49-1D637774F914}" dt="2022-11-04T14:54:54.609" v="3949" actId="21"/>
          <ac:picMkLst>
            <pc:docMk/>
            <pc:sldMk cId="750131579" sldId="763"/>
            <ac:picMk id="9" creationId="{3F7D2841-1BF5-ABAA-15B4-CF65E5DD3FE9}"/>
          </ac:picMkLst>
        </pc:picChg>
      </pc:sldChg>
      <pc:sldChg chg="addSp delSp modSp del mod">
        <pc:chgData name="Vadim Badalov" userId="bb717100ecf5e0d1" providerId="LiveId" clId="{408183EA-E1EE-4FF7-BC49-1D637774F914}" dt="2022-11-04T14:54:01.140" v="3944" actId="2696"/>
        <pc:sldMkLst>
          <pc:docMk/>
          <pc:sldMk cId="3003758814" sldId="764"/>
        </pc:sldMkLst>
        <pc:spChg chg="mod">
          <ac:chgData name="Vadim Badalov" userId="bb717100ecf5e0d1" providerId="LiveId" clId="{408183EA-E1EE-4FF7-BC49-1D637774F914}" dt="2022-11-04T14:53:07.212" v="3936" actId="27636"/>
          <ac:spMkLst>
            <pc:docMk/>
            <pc:sldMk cId="3003758814" sldId="764"/>
            <ac:spMk id="2" creationId="{9545E23D-5628-4611-7019-907AD9E7B3BA}"/>
          </ac:spMkLst>
        </pc:spChg>
        <pc:spChg chg="add del mod">
          <ac:chgData name="Vadim Badalov" userId="bb717100ecf5e0d1" providerId="LiveId" clId="{408183EA-E1EE-4FF7-BC49-1D637774F914}" dt="2022-11-04T14:50:10.936" v="3840" actId="21"/>
          <ac:spMkLst>
            <pc:docMk/>
            <pc:sldMk cId="3003758814" sldId="764"/>
            <ac:spMk id="6" creationId="{46753C30-E4E1-AFC5-6D8C-05C15C4444E1}"/>
          </ac:spMkLst>
        </pc:spChg>
        <pc:spChg chg="add mod">
          <ac:chgData name="Vadim Badalov" userId="bb717100ecf5e0d1" providerId="LiveId" clId="{408183EA-E1EE-4FF7-BC49-1D637774F914}" dt="2022-11-04T14:52:19.906" v="3923" actId="21"/>
          <ac:spMkLst>
            <pc:docMk/>
            <pc:sldMk cId="3003758814" sldId="764"/>
            <ac:spMk id="10" creationId="{E6E35D20-A468-620F-4AB6-6DACD9380B81}"/>
          </ac:spMkLst>
        </pc:spChg>
        <pc:picChg chg="add del mod">
          <ac:chgData name="Vadim Badalov" userId="bb717100ecf5e0d1" providerId="LiveId" clId="{408183EA-E1EE-4FF7-BC49-1D637774F914}" dt="2022-11-04T14:52:29.528" v="3926" actId="21"/>
          <ac:picMkLst>
            <pc:docMk/>
            <pc:sldMk cId="3003758814" sldId="764"/>
            <ac:picMk id="4" creationId="{3F3784D3-FFBC-EF40-E007-48A54D52DFF1}"/>
          </ac:picMkLst>
        </pc:picChg>
        <pc:picChg chg="del">
          <ac:chgData name="Vadim Badalov" userId="bb717100ecf5e0d1" providerId="LiveId" clId="{408183EA-E1EE-4FF7-BC49-1D637774F914}" dt="2022-11-04T14:52:19.906" v="3923" actId="21"/>
          <ac:picMkLst>
            <pc:docMk/>
            <pc:sldMk cId="3003758814" sldId="764"/>
            <ac:picMk id="7" creationId="{7C43BE8A-8B2E-D9B6-8E27-D6F3F19702C2}"/>
          </ac:picMkLst>
        </pc:picChg>
        <pc:picChg chg="del mod">
          <ac:chgData name="Vadim Badalov" userId="bb717100ecf5e0d1" providerId="LiveId" clId="{408183EA-E1EE-4FF7-BC49-1D637774F914}" dt="2022-11-04T14:50:07.054" v="3839" actId="21"/>
          <ac:picMkLst>
            <pc:docMk/>
            <pc:sldMk cId="3003758814" sldId="764"/>
            <ac:picMk id="8" creationId="{00493EEB-0F4E-47DF-9E7A-DAFDCC6F3AFE}"/>
          </ac:picMkLst>
        </pc:picChg>
      </pc:sldChg>
      <pc:sldChg chg="addSp delSp modSp mod">
        <pc:chgData name="Vadim Badalov" userId="bb717100ecf5e0d1" providerId="LiveId" clId="{408183EA-E1EE-4FF7-BC49-1D637774F914}" dt="2022-11-04T14:40:34.382" v="3751" actId="1076"/>
        <pc:sldMkLst>
          <pc:docMk/>
          <pc:sldMk cId="2645708019" sldId="770"/>
        </pc:sldMkLst>
        <pc:spChg chg="mod">
          <ac:chgData name="Vadim Badalov" userId="bb717100ecf5e0d1" providerId="LiveId" clId="{408183EA-E1EE-4FF7-BC49-1D637774F914}" dt="2022-11-04T14:38:06.271" v="3724" actId="14100"/>
          <ac:spMkLst>
            <pc:docMk/>
            <pc:sldMk cId="2645708019" sldId="770"/>
            <ac:spMk id="31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4:39:12.887" v="3741" actId="20577"/>
          <ac:spMkLst>
            <pc:docMk/>
            <pc:sldMk cId="2645708019" sldId="770"/>
            <ac:spMk id="76" creationId="{00000000-0000-0000-0000-000000000000}"/>
          </ac:spMkLst>
        </pc:spChg>
        <pc:spChg chg="mod">
          <ac:chgData name="Vadim Badalov" userId="bb717100ecf5e0d1" providerId="LiveId" clId="{408183EA-E1EE-4FF7-BC49-1D637774F914}" dt="2022-11-04T14:38:12.967" v="3725" actId="14100"/>
          <ac:spMkLst>
            <pc:docMk/>
            <pc:sldMk cId="2645708019" sldId="770"/>
            <ac:spMk id="91" creationId="{00000000-0000-0000-0000-000000000000}"/>
          </ac:spMkLst>
        </pc:spChg>
        <pc:picChg chg="add mod">
          <ac:chgData name="Vadim Badalov" userId="bb717100ecf5e0d1" providerId="LiveId" clId="{408183EA-E1EE-4FF7-BC49-1D637774F914}" dt="2022-11-04T14:40:34.382" v="3751" actId="1076"/>
          <ac:picMkLst>
            <pc:docMk/>
            <pc:sldMk cId="2645708019" sldId="770"/>
            <ac:picMk id="6" creationId="{1A7122CE-856F-5CB1-87CF-DD57A034410A}"/>
          </ac:picMkLst>
        </pc:picChg>
        <pc:picChg chg="del mod">
          <ac:chgData name="Vadim Badalov" userId="bb717100ecf5e0d1" providerId="LiveId" clId="{408183EA-E1EE-4FF7-BC49-1D637774F914}" dt="2022-11-04T14:37:53.415" v="3723" actId="21"/>
          <ac:picMkLst>
            <pc:docMk/>
            <pc:sldMk cId="2645708019" sldId="770"/>
            <ac:picMk id="88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4:40:16.901" v="3745" actId="21"/>
          <ac:picMkLst>
            <pc:docMk/>
            <pc:sldMk cId="2645708019" sldId="770"/>
            <ac:picMk id="277578" creationId="{00000000-0000-0000-0000-000000000000}"/>
          </ac:picMkLst>
        </pc:picChg>
      </pc:sldChg>
      <pc:sldChg chg="delSp modSp del mod">
        <pc:chgData name="Vadim Badalov" userId="bb717100ecf5e0d1" providerId="LiveId" clId="{408183EA-E1EE-4FF7-BC49-1D637774F914}" dt="2022-11-04T15:22:06.793" v="4320" actId="2696"/>
        <pc:sldMkLst>
          <pc:docMk/>
          <pc:sldMk cId="354148493" sldId="777"/>
        </pc:sldMkLst>
        <pc:spChg chg="mod">
          <ac:chgData name="Vadim Badalov" userId="bb717100ecf5e0d1" providerId="LiveId" clId="{408183EA-E1EE-4FF7-BC49-1D637774F914}" dt="2022-11-04T14:44:22.401" v="3755" actId="27636"/>
          <ac:spMkLst>
            <pc:docMk/>
            <pc:sldMk cId="354148493" sldId="777"/>
            <ac:spMk id="3" creationId="{0691C748-A188-A23A-39F7-F21C1F3E83EB}"/>
          </ac:spMkLst>
        </pc:spChg>
        <pc:picChg chg="del">
          <ac:chgData name="Vadim Badalov" userId="bb717100ecf5e0d1" providerId="LiveId" clId="{408183EA-E1EE-4FF7-BC49-1D637774F914}" dt="2022-11-04T15:04:03.475" v="4206" actId="21"/>
          <ac:picMkLst>
            <pc:docMk/>
            <pc:sldMk cId="354148493" sldId="777"/>
            <ac:picMk id="13" creationId="{8A678162-082D-54E1-FB03-73A2E6E5C079}"/>
          </ac:picMkLst>
        </pc:picChg>
      </pc:sldChg>
      <pc:sldChg chg="addSp delSp modSp add del mod ord">
        <pc:chgData name="Vadim Badalov" userId="bb717100ecf5e0d1" providerId="LiveId" clId="{408183EA-E1EE-4FF7-BC49-1D637774F914}" dt="2022-11-04T16:55:50.033" v="5547" actId="2696"/>
        <pc:sldMkLst>
          <pc:docMk/>
          <pc:sldMk cId="976984911" sldId="811"/>
        </pc:sldMkLst>
        <pc:spChg chg="add del mod">
          <ac:chgData name="Vadim Badalov" userId="bb717100ecf5e0d1" providerId="LiveId" clId="{408183EA-E1EE-4FF7-BC49-1D637774F914}" dt="2022-11-04T16:54:35.285" v="5533" actId="21"/>
          <ac:spMkLst>
            <pc:docMk/>
            <pc:sldMk cId="976984911" sldId="811"/>
            <ac:spMk id="4" creationId="{A3071DE9-FD8D-69AC-F1CB-A9427ED17192}"/>
          </ac:spMkLst>
        </pc:spChg>
        <pc:spChg chg="del">
          <ac:chgData name="Vadim Badalov" userId="bb717100ecf5e0d1" providerId="LiveId" clId="{408183EA-E1EE-4FF7-BC49-1D637774F914}" dt="2022-11-04T16:44:14.602" v="5319" actId="21"/>
          <ac:spMkLst>
            <pc:docMk/>
            <pc:sldMk cId="976984911" sldId="811"/>
            <ac:spMk id="30" creationId="{1D848EBA-F3E5-B4CF-E939-12E2D4798AFB}"/>
          </ac:spMkLst>
        </pc:spChg>
        <pc:picChg chg="del">
          <ac:chgData name="Vadim Badalov" userId="bb717100ecf5e0d1" providerId="LiveId" clId="{408183EA-E1EE-4FF7-BC49-1D637774F914}" dt="2022-11-04T16:46:01.596" v="5335" actId="21"/>
          <ac:picMkLst>
            <pc:docMk/>
            <pc:sldMk cId="976984911" sldId="811"/>
            <ac:picMk id="5" creationId="{E3985F38-E183-A277-3E29-3F19AD6CFAD4}"/>
          </ac:picMkLst>
        </pc:picChg>
        <pc:picChg chg="del">
          <ac:chgData name="Vadim Badalov" userId="bb717100ecf5e0d1" providerId="LiveId" clId="{408183EA-E1EE-4FF7-BC49-1D637774F914}" dt="2022-11-04T16:47:47.055" v="5351" actId="21"/>
          <ac:picMkLst>
            <pc:docMk/>
            <pc:sldMk cId="976984911" sldId="811"/>
            <ac:picMk id="7" creationId="{9FD5F6AA-E8FE-BE45-8011-2C5D44566F52}"/>
          </ac:picMkLst>
        </pc:picChg>
        <pc:picChg chg="del">
          <ac:chgData name="Vadim Badalov" userId="bb717100ecf5e0d1" providerId="LiveId" clId="{408183EA-E1EE-4FF7-BC49-1D637774F914}" dt="2022-11-04T16:54:37.957" v="5534" actId="21"/>
          <ac:picMkLst>
            <pc:docMk/>
            <pc:sldMk cId="976984911" sldId="811"/>
            <ac:picMk id="8" creationId="{44CC234A-057A-4F6D-AAD8-C91F3D270B1A}"/>
          </ac:picMkLst>
        </pc:picChg>
        <pc:picChg chg="del">
          <ac:chgData name="Vadim Badalov" userId="bb717100ecf5e0d1" providerId="LiveId" clId="{408183EA-E1EE-4FF7-BC49-1D637774F914}" dt="2022-11-04T16:46:27.681" v="5339" actId="21"/>
          <ac:picMkLst>
            <pc:docMk/>
            <pc:sldMk cId="976984911" sldId="811"/>
            <ac:picMk id="29" creationId="{51887B3B-A170-A8B6-866D-994806D826B4}"/>
          </ac:picMkLst>
        </pc:picChg>
      </pc:sldChg>
      <pc:sldChg chg="addSp delSp modSp add mod">
        <pc:chgData name="Vadim Badalov" userId="bb717100ecf5e0d1" providerId="LiveId" clId="{408183EA-E1EE-4FF7-BC49-1D637774F914}" dt="2022-11-04T13:25:30.229" v="1955" actId="1076"/>
        <pc:sldMkLst>
          <pc:docMk/>
          <pc:sldMk cId="93306728" sldId="816"/>
        </pc:sldMkLst>
        <pc:spChg chg="del">
          <ac:chgData name="Vadim Badalov" userId="bb717100ecf5e0d1" providerId="LiveId" clId="{408183EA-E1EE-4FF7-BC49-1D637774F914}" dt="2022-11-04T12:08:54.876" v="1614" actId="21"/>
          <ac:spMkLst>
            <pc:docMk/>
            <pc:sldMk cId="93306728" sldId="816"/>
            <ac:spMk id="2" creationId="{D08D896D-01F7-46D8-B2B3-EE75F3F22855}"/>
          </ac:spMkLst>
        </pc:spChg>
        <pc:spChg chg="del">
          <ac:chgData name="Vadim Badalov" userId="bb717100ecf5e0d1" providerId="LiveId" clId="{408183EA-E1EE-4FF7-BC49-1D637774F914}" dt="2022-11-04T12:12:11.836" v="1633" actId="21"/>
          <ac:spMkLst>
            <pc:docMk/>
            <pc:sldMk cId="93306728" sldId="816"/>
            <ac:spMk id="3" creationId="{880C7F24-DDD6-4923-9571-8B6D70B208D3}"/>
          </ac:spMkLst>
        </pc:spChg>
        <pc:spChg chg="add mod">
          <ac:chgData name="Vadim Badalov" userId="bb717100ecf5e0d1" providerId="LiveId" clId="{408183EA-E1EE-4FF7-BC49-1D637774F914}" dt="2022-11-04T13:25:15.599" v="1952" actId="20577"/>
          <ac:spMkLst>
            <pc:docMk/>
            <pc:sldMk cId="93306728" sldId="816"/>
            <ac:spMk id="6" creationId="{54B3DF49-82E8-766C-B370-D811A74526AB}"/>
          </ac:spMkLst>
        </pc:spChg>
        <pc:spChg chg="mod">
          <ac:chgData name="Vadim Badalov" userId="bb717100ecf5e0d1" providerId="LiveId" clId="{408183EA-E1EE-4FF7-BC49-1D637774F914}" dt="2022-11-04T12:10:09.989" v="1624" actId="27636"/>
          <ac:spMkLst>
            <pc:docMk/>
            <pc:sldMk cId="93306728" sldId="816"/>
            <ac:spMk id="11" creationId="{75C59A0C-B313-443F-A8E1-0672E707FB16}"/>
          </ac:spMkLst>
        </pc:spChg>
        <pc:picChg chg="mod">
          <ac:chgData name="Vadim Badalov" userId="bb717100ecf5e0d1" providerId="LiveId" clId="{408183EA-E1EE-4FF7-BC49-1D637774F914}" dt="2022-11-04T13:25:22.477" v="1953" actId="1076"/>
          <ac:picMkLst>
            <pc:docMk/>
            <pc:sldMk cId="93306728" sldId="816"/>
            <ac:picMk id="5" creationId="{804C43B9-7F9F-4F2D-84D5-BD00EAFA6B6B}"/>
          </ac:picMkLst>
        </pc:picChg>
        <pc:picChg chg="add mod">
          <ac:chgData name="Vadim Badalov" userId="bb717100ecf5e0d1" providerId="LiveId" clId="{408183EA-E1EE-4FF7-BC49-1D637774F914}" dt="2022-11-04T13:25:30.229" v="1955" actId="1076"/>
          <ac:picMkLst>
            <pc:docMk/>
            <pc:sldMk cId="93306728" sldId="816"/>
            <ac:picMk id="7" creationId="{C269840B-1A0F-09DC-A002-EB0030C7AAD7}"/>
          </ac:picMkLst>
        </pc:picChg>
        <pc:picChg chg="add mod">
          <ac:chgData name="Vadim Badalov" userId="bb717100ecf5e0d1" providerId="LiveId" clId="{408183EA-E1EE-4FF7-BC49-1D637774F914}" dt="2022-11-04T13:25:24.637" v="1954" actId="1076"/>
          <ac:picMkLst>
            <pc:docMk/>
            <pc:sldMk cId="93306728" sldId="816"/>
            <ac:picMk id="9" creationId="{DA5597E6-1998-3F27-0660-715CA28BDD94}"/>
          </ac:picMkLst>
        </pc:picChg>
      </pc:sldChg>
      <pc:sldChg chg="addSp delSp modSp mod">
        <pc:chgData name="Vadim Badalov" userId="bb717100ecf5e0d1" providerId="LiveId" clId="{408183EA-E1EE-4FF7-BC49-1D637774F914}" dt="2022-11-04T16:39:23.988" v="5296" actId="1076"/>
        <pc:sldMkLst>
          <pc:docMk/>
          <pc:sldMk cId="1255265752" sldId="817"/>
        </pc:sldMkLst>
        <pc:spChg chg="mod">
          <ac:chgData name="Vadim Badalov" userId="bb717100ecf5e0d1" providerId="LiveId" clId="{408183EA-E1EE-4FF7-BC49-1D637774F914}" dt="2022-11-04T13:34:06.422" v="2280" actId="255"/>
          <ac:spMkLst>
            <pc:docMk/>
            <pc:sldMk cId="1255265752" sldId="817"/>
            <ac:spMk id="2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3:51:30.739" v="3088" actId="21"/>
          <ac:spMkLst>
            <pc:docMk/>
            <pc:sldMk cId="1255265752" sldId="817"/>
            <ac:spMk id="3" creationId="{5DF366DB-2931-F349-9581-2A1D750F9D96}"/>
          </ac:spMkLst>
        </pc:spChg>
        <pc:spChg chg="add del mod">
          <ac:chgData name="Vadim Badalov" userId="bb717100ecf5e0d1" providerId="LiveId" clId="{408183EA-E1EE-4FF7-BC49-1D637774F914}" dt="2022-11-04T13:51:37.496" v="3089" actId="21"/>
          <ac:spMkLst>
            <pc:docMk/>
            <pc:sldMk cId="1255265752" sldId="817"/>
            <ac:spMk id="11" creationId="{E6259E3A-8345-88F9-6463-002BF4E66725}"/>
          </ac:spMkLst>
        </pc:spChg>
        <pc:graphicFrameChg chg="mod modGraphic">
          <ac:chgData name="Vadim Badalov" userId="bb717100ecf5e0d1" providerId="LiveId" clId="{408183EA-E1EE-4FF7-BC49-1D637774F914}" dt="2022-11-04T16:39:18.876" v="5294" actId="1076"/>
          <ac:graphicFrameMkLst>
            <pc:docMk/>
            <pc:sldMk cId="1255265752" sldId="817"/>
            <ac:graphicFrameMk id="5" creationId="{083C98A5-A986-88DB-55BA-6029B1848201}"/>
          </ac:graphicFrameMkLst>
        </pc:graphicFrameChg>
        <pc:picChg chg="add mod">
          <ac:chgData name="Vadim Badalov" userId="bb717100ecf5e0d1" providerId="LiveId" clId="{408183EA-E1EE-4FF7-BC49-1D637774F914}" dt="2022-11-04T14:00:00.407" v="3247" actId="14100"/>
          <ac:picMkLst>
            <pc:docMk/>
            <pc:sldMk cId="1255265752" sldId="817"/>
            <ac:picMk id="6" creationId="{BB607790-4480-4CD6-D229-2B53FA092E92}"/>
          </ac:picMkLst>
        </pc:picChg>
        <pc:picChg chg="add mod">
          <ac:chgData name="Vadim Badalov" userId="bb717100ecf5e0d1" providerId="LiveId" clId="{408183EA-E1EE-4FF7-BC49-1D637774F914}" dt="2022-11-04T13:59:53.775" v="3245" actId="1076"/>
          <ac:picMkLst>
            <pc:docMk/>
            <pc:sldMk cId="1255265752" sldId="817"/>
            <ac:picMk id="8" creationId="{9396BF33-3DE8-14F2-6227-E19AE360F634}"/>
          </ac:picMkLst>
        </pc:picChg>
        <pc:picChg chg="del">
          <ac:chgData name="Vadim Badalov" userId="bb717100ecf5e0d1" providerId="LiveId" clId="{408183EA-E1EE-4FF7-BC49-1D637774F914}" dt="2022-11-04T13:29:53.961" v="2101" actId="21"/>
          <ac:picMkLst>
            <pc:docMk/>
            <pc:sldMk cId="1255265752" sldId="817"/>
            <ac:picMk id="10" creationId="{39CDCFD7-445B-F8A8-8F37-777D40093972}"/>
          </ac:picMkLst>
        </pc:picChg>
        <pc:picChg chg="del">
          <ac:chgData name="Vadim Badalov" userId="bb717100ecf5e0d1" providerId="LiveId" clId="{408183EA-E1EE-4FF7-BC49-1D637774F914}" dt="2022-11-04T13:29:50.569" v="2100" actId="21"/>
          <ac:picMkLst>
            <pc:docMk/>
            <pc:sldMk cId="1255265752" sldId="817"/>
            <ac:picMk id="12" creationId="{E18419CF-87C7-9FE5-4541-89279876A097}"/>
          </ac:picMkLst>
        </pc:picChg>
        <pc:picChg chg="del">
          <ac:chgData name="Vadim Badalov" userId="bb717100ecf5e0d1" providerId="LiveId" clId="{408183EA-E1EE-4FF7-BC49-1D637774F914}" dt="2022-11-04T13:29:57.282" v="2102" actId="21"/>
          <ac:picMkLst>
            <pc:docMk/>
            <pc:sldMk cId="1255265752" sldId="817"/>
            <ac:picMk id="13" creationId="{A07F5F45-7558-3844-8A6E-F7E4D425166E}"/>
          </ac:picMkLst>
        </pc:picChg>
        <pc:picChg chg="del">
          <ac:chgData name="Vadim Badalov" userId="bb717100ecf5e0d1" providerId="LiveId" clId="{408183EA-E1EE-4FF7-BC49-1D637774F914}" dt="2022-11-04T13:29:39.713" v="2097" actId="21"/>
          <ac:picMkLst>
            <pc:docMk/>
            <pc:sldMk cId="1255265752" sldId="817"/>
            <ac:picMk id="14" creationId="{D2DE4060-A623-912A-37EA-2FEBA7F54520}"/>
          </ac:picMkLst>
        </pc:picChg>
        <pc:picChg chg="del mod">
          <ac:chgData name="Vadim Badalov" userId="bb717100ecf5e0d1" providerId="LiveId" clId="{408183EA-E1EE-4FF7-BC49-1D637774F914}" dt="2022-11-04T13:29:47.889" v="2099" actId="21"/>
          <ac:picMkLst>
            <pc:docMk/>
            <pc:sldMk cId="1255265752" sldId="817"/>
            <ac:picMk id="15" creationId="{E3296508-3CB3-4390-F605-EACEC3CC05B1}"/>
          </ac:picMkLst>
        </pc:picChg>
        <pc:picChg chg="add mod">
          <ac:chgData name="Vadim Badalov" userId="bb717100ecf5e0d1" providerId="LiveId" clId="{408183EA-E1EE-4FF7-BC49-1D637774F914}" dt="2022-11-04T16:39:15.108" v="5293" actId="1076"/>
          <ac:picMkLst>
            <pc:docMk/>
            <pc:sldMk cId="1255265752" sldId="817"/>
            <ac:picMk id="16" creationId="{92E3BDB6-1052-2256-A371-9204672A6D4E}"/>
          </ac:picMkLst>
        </pc:picChg>
        <pc:picChg chg="add del mod">
          <ac:chgData name="Vadim Badalov" userId="bb717100ecf5e0d1" providerId="LiveId" clId="{408183EA-E1EE-4FF7-BC49-1D637774F914}" dt="2022-11-04T14:17:32.590" v="3634" actId="21"/>
          <ac:picMkLst>
            <pc:docMk/>
            <pc:sldMk cId="1255265752" sldId="817"/>
            <ac:picMk id="17" creationId="{C940DD13-5721-E17B-6489-E106CF0359F2}"/>
          </ac:picMkLst>
        </pc:picChg>
        <pc:picChg chg="add mod">
          <ac:chgData name="Vadim Badalov" userId="bb717100ecf5e0d1" providerId="LiveId" clId="{408183EA-E1EE-4FF7-BC49-1D637774F914}" dt="2022-11-04T16:39:22.236" v="5295" actId="1076"/>
          <ac:picMkLst>
            <pc:docMk/>
            <pc:sldMk cId="1255265752" sldId="817"/>
            <ac:picMk id="18" creationId="{A264B6E4-FC78-9B6B-E8ED-55F9DBF9F60E}"/>
          </ac:picMkLst>
        </pc:picChg>
        <pc:picChg chg="add mod">
          <ac:chgData name="Vadim Badalov" userId="bb717100ecf5e0d1" providerId="LiveId" clId="{408183EA-E1EE-4FF7-BC49-1D637774F914}" dt="2022-11-04T14:00:40.910" v="3256" actId="14100"/>
          <ac:picMkLst>
            <pc:docMk/>
            <pc:sldMk cId="1255265752" sldId="817"/>
            <ac:picMk id="19" creationId="{96FC6AC2-CB2D-E921-6292-59CDAFBE31C8}"/>
          </ac:picMkLst>
        </pc:picChg>
        <pc:picChg chg="add mod">
          <ac:chgData name="Vadim Badalov" userId="bb717100ecf5e0d1" providerId="LiveId" clId="{408183EA-E1EE-4FF7-BC49-1D637774F914}" dt="2022-11-04T14:18:16.431" v="3643" actId="14100"/>
          <ac:picMkLst>
            <pc:docMk/>
            <pc:sldMk cId="1255265752" sldId="817"/>
            <ac:picMk id="20" creationId="{F9EA532A-C5EE-847F-B625-AA631DDCB136}"/>
          </ac:picMkLst>
        </pc:picChg>
        <pc:picChg chg="add mod">
          <ac:chgData name="Vadim Badalov" userId="bb717100ecf5e0d1" providerId="LiveId" clId="{408183EA-E1EE-4FF7-BC49-1D637774F914}" dt="2022-11-04T16:39:23.988" v="5296" actId="1076"/>
          <ac:picMkLst>
            <pc:docMk/>
            <pc:sldMk cId="1255265752" sldId="817"/>
            <ac:picMk id="21" creationId="{5C3F2572-F9BE-A224-5D32-A94F5D6A90D9}"/>
          </ac:picMkLst>
        </pc:picChg>
      </pc:sldChg>
      <pc:sldChg chg="addSp delSp modSp mod">
        <pc:chgData name="Vadim Badalov" userId="bb717100ecf5e0d1" providerId="LiveId" clId="{408183EA-E1EE-4FF7-BC49-1D637774F914}" dt="2022-11-04T14:26:13.076" v="3682" actId="14100"/>
        <pc:sldMkLst>
          <pc:docMk/>
          <pc:sldMk cId="2450324083" sldId="818"/>
        </pc:sldMkLst>
        <pc:spChg chg="mod">
          <ac:chgData name="Vadim Badalov" userId="bb717100ecf5e0d1" providerId="LiveId" clId="{408183EA-E1EE-4FF7-BC49-1D637774F914}" dt="2022-11-04T14:15:40.096" v="3630" actId="1076"/>
          <ac:spMkLst>
            <pc:docMk/>
            <pc:sldMk cId="2450324083" sldId="818"/>
            <ac:spMk id="2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4:14:59.688" v="3628" actId="21"/>
          <ac:spMkLst>
            <pc:docMk/>
            <pc:sldMk cId="2450324083" sldId="818"/>
            <ac:spMk id="3" creationId="{CFCD8088-6FB8-B8E0-6D93-1F155C1F4334}"/>
          </ac:spMkLst>
        </pc:spChg>
        <pc:spChg chg="add del mod">
          <ac:chgData name="Vadim Badalov" userId="bb717100ecf5e0d1" providerId="LiveId" clId="{408183EA-E1EE-4FF7-BC49-1D637774F914}" dt="2022-11-04T14:15:04.734" v="3629" actId="21"/>
          <ac:spMkLst>
            <pc:docMk/>
            <pc:sldMk cId="2450324083" sldId="818"/>
            <ac:spMk id="7" creationId="{51836063-7CF8-37DF-3953-40F04A500ADF}"/>
          </ac:spMkLst>
        </pc:spChg>
        <pc:graphicFrameChg chg="mod modGraphic">
          <ac:chgData name="Vadim Badalov" userId="bb717100ecf5e0d1" providerId="LiveId" clId="{408183EA-E1EE-4FF7-BC49-1D637774F914}" dt="2022-11-04T14:15:44.848" v="3631" actId="1076"/>
          <ac:graphicFrameMkLst>
            <pc:docMk/>
            <pc:sldMk cId="2450324083" sldId="818"/>
            <ac:graphicFrameMk id="5" creationId="{083C98A5-A986-88DB-55BA-6029B1848201}"/>
          </ac:graphicFrameMkLst>
        </pc:graphicFrameChg>
        <pc:picChg chg="del">
          <ac:chgData name="Vadim Badalov" userId="bb717100ecf5e0d1" providerId="LiveId" clId="{408183EA-E1EE-4FF7-BC49-1D637774F914}" dt="2022-11-04T14:04:12.044" v="3334" actId="21"/>
          <ac:picMkLst>
            <pc:docMk/>
            <pc:sldMk cId="2450324083" sldId="818"/>
            <ac:picMk id="6" creationId="{BB607790-4480-4CD6-D229-2B53FA092E92}"/>
          </ac:picMkLst>
        </pc:picChg>
        <pc:picChg chg="del">
          <ac:chgData name="Vadim Badalov" userId="bb717100ecf5e0d1" providerId="LiveId" clId="{408183EA-E1EE-4FF7-BC49-1D637774F914}" dt="2022-11-04T14:04:09.260" v="3333" actId="21"/>
          <ac:picMkLst>
            <pc:docMk/>
            <pc:sldMk cId="2450324083" sldId="818"/>
            <ac:picMk id="8" creationId="{9396BF33-3DE8-14F2-6227-E19AE360F634}"/>
          </ac:picMkLst>
        </pc:picChg>
        <pc:picChg chg="add mod">
          <ac:chgData name="Vadim Badalov" userId="bb717100ecf5e0d1" providerId="LiveId" clId="{408183EA-E1EE-4FF7-BC49-1D637774F914}" dt="2022-11-04T14:26:13.076" v="3682" actId="14100"/>
          <ac:picMkLst>
            <pc:docMk/>
            <pc:sldMk cId="2450324083" sldId="818"/>
            <ac:picMk id="9" creationId="{D1F050E1-2D95-AC8F-75A5-95B0003F359E}"/>
          </ac:picMkLst>
        </pc:picChg>
        <pc:picChg chg="add mod">
          <ac:chgData name="Vadim Badalov" userId="bb717100ecf5e0d1" providerId="LiveId" clId="{408183EA-E1EE-4FF7-BC49-1D637774F914}" dt="2022-11-04T14:26:08.140" v="3681" actId="14100"/>
          <ac:picMkLst>
            <pc:docMk/>
            <pc:sldMk cId="2450324083" sldId="818"/>
            <ac:picMk id="10" creationId="{D3BC6539-8464-EE7B-0B11-DB3283D72344}"/>
          </ac:picMkLst>
        </pc:picChg>
        <pc:picChg chg="add mod">
          <ac:chgData name="Vadim Badalov" userId="bb717100ecf5e0d1" providerId="LiveId" clId="{408183EA-E1EE-4FF7-BC49-1D637774F914}" dt="2022-11-04T14:25:16.115" v="3671" actId="1076"/>
          <ac:picMkLst>
            <pc:docMk/>
            <pc:sldMk cId="2450324083" sldId="818"/>
            <ac:picMk id="11" creationId="{FB631CBD-DF10-DA59-141C-47AD5BF608E2}"/>
          </ac:picMkLst>
        </pc:picChg>
        <pc:picChg chg="add mod">
          <ac:chgData name="Vadim Badalov" userId="bb717100ecf5e0d1" providerId="LiveId" clId="{408183EA-E1EE-4FF7-BC49-1D637774F914}" dt="2022-11-04T14:26:02.788" v="3680" actId="14100"/>
          <ac:picMkLst>
            <pc:docMk/>
            <pc:sldMk cId="2450324083" sldId="818"/>
            <ac:picMk id="12" creationId="{CF579FD9-5D70-188F-1283-EE6118AE315E}"/>
          </ac:picMkLst>
        </pc:picChg>
        <pc:picChg chg="del">
          <ac:chgData name="Vadim Badalov" userId="bb717100ecf5e0d1" providerId="LiveId" clId="{408183EA-E1EE-4FF7-BC49-1D637774F914}" dt="2022-11-04T14:03:45.675" v="3327" actId="21"/>
          <ac:picMkLst>
            <pc:docMk/>
            <pc:sldMk cId="2450324083" sldId="818"/>
            <ac:picMk id="16" creationId="{92E3BDB6-1052-2256-A371-9204672A6D4E}"/>
          </ac:picMkLst>
        </pc:picChg>
        <pc:picChg chg="del">
          <ac:chgData name="Vadim Badalov" userId="bb717100ecf5e0d1" providerId="LiveId" clId="{408183EA-E1EE-4FF7-BC49-1D637774F914}" dt="2022-11-04T14:03:42.899" v="3326" actId="21"/>
          <ac:picMkLst>
            <pc:docMk/>
            <pc:sldMk cId="2450324083" sldId="818"/>
            <ac:picMk id="17" creationId="{C940DD13-5721-E17B-6489-E106CF0359F2}"/>
          </ac:picMkLst>
        </pc:picChg>
        <pc:picChg chg="del">
          <ac:chgData name="Vadim Badalov" userId="bb717100ecf5e0d1" providerId="LiveId" clId="{408183EA-E1EE-4FF7-BC49-1D637774F914}" dt="2022-11-04T14:03:55.931" v="3329" actId="21"/>
          <ac:picMkLst>
            <pc:docMk/>
            <pc:sldMk cId="2450324083" sldId="818"/>
            <ac:picMk id="18" creationId="{A264B6E4-FC78-9B6B-E8ED-55F9DBF9F60E}"/>
          </ac:picMkLst>
        </pc:picChg>
        <pc:picChg chg="del">
          <ac:chgData name="Vadim Badalov" userId="bb717100ecf5e0d1" providerId="LiveId" clId="{408183EA-E1EE-4FF7-BC49-1D637774F914}" dt="2022-11-04T14:03:52.443" v="3328" actId="21"/>
          <ac:picMkLst>
            <pc:docMk/>
            <pc:sldMk cId="2450324083" sldId="818"/>
            <ac:picMk id="19" creationId="{96FC6AC2-CB2D-E921-6292-59CDAFBE31C8}"/>
          </ac:picMkLst>
        </pc:picChg>
      </pc:sldChg>
      <pc:sldChg chg="addSp delSp modSp mod">
        <pc:chgData name="Vadim Badalov" userId="bb717100ecf5e0d1" providerId="LiveId" clId="{408183EA-E1EE-4FF7-BC49-1D637774F914}" dt="2022-11-04T17:40:00.482" v="6225" actId="14100"/>
        <pc:sldMkLst>
          <pc:docMk/>
          <pc:sldMk cId="1228225272" sldId="819"/>
        </pc:sldMkLst>
        <pc:spChg chg="del">
          <ac:chgData name="Vadim Badalov" userId="bb717100ecf5e0d1" providerId="LiveId" clId="{408183EA-E1EE-4FF7-BC49-1D637774F914}" dt="2022-11-04T14:48:13.521" v="3833" actId="21"/>
          <ac:spMkLst>
            <pc:docMk/>
            <pc:sldMk cId="1228225272" sldId="819"/>
            <ac:spMk id="2" creationId="{7DEADB95-D7D6-4526-8003-56D17AC56746}"/>
          </ac:spMkLst>
        </pc:spChg>
        <pc:spChg chg="add mod">
          <ac:chgData name="Vadim Badalov" userId="bb717100ecf5e0d1" providerId="LiveId" clId="{408183EA-E1EE-4FF7-BC49-1D637774F914}" dt="2022-11-04T14:51:54.913" v="3918" actId="1076"/>
          <ac:spMkLst>
            <pc:docMk/>
            <pc:sldMk cId="1228225272" sldId="819"/>
            <ac:spMk id="3" creationId="{132ED589-3201-1A5F-EAF3-CE92BAC52A3D}"/>
          </ac:spMkLst>
        </pc:spChg>
        <pc:spChg chg="add mod">
          <ac:chgData name="Vadim Badalov" userId="bb717100ecf5e0d1" providerId="LiveId" clId="{408183EA-E1EE-4FF7-BC49-1D637774F914}" dt="2022-11-04T14:53:45.672" v="3943" actId="14100"/>
          <ac:spMkLst>
            <pc:docMk/>
            <pc:sldMk cId="1228225272" sldId="819"/>
            <ac:spMk id="10" creationId="{C7C122AF-5842-38BB-D95E-666D33CCE4F6}"/>
          </ac:spMkLst>
        </pc:spChg>
        <pc:spChg chg="mod">
          <ac:chgData name="Vadim Badalov" userId="bb717100ecf5e0d1" providerId="LiveId" clId="{408183EA-E1EE-4FF7-BC49-1D637774F914}" dt="2022-11-04T14:48:09.818" v="3832" actId="1076"/>
          <ac:spMkLst>
            <pc:docMk/>
            <pc:sldMk cId="1228225272" sldId="819"/>
            <ac:spMk id="11" creationId="{75C59A0C-B313-443F-A8E1-0672E707FB16}"/>
          </ac:spMkLst>
        </pc:spChg>
        <pc:picChg chg="mod">
          <ac:chgData name="Vadim Badalov" userId="bb717100ecf5e0d1" providerId="LiveId" clId="{408183EA-E1EE-4FF7-BC49-1D637774F914}" dt="2022-11-04T14:52:06.009" v="3922" actId="14100"/>
          <ac:picMkLst>
            <pc:docMk/>
            <pc:sldMk cId="1228225272" sldId="819"/>
            <ac:picMk id="5" creationId="{560F92F4-939A-4B05-95BD-90936A41CD37}"/>
          </ac:picMkLst>
        </pc:picChg>
        <pc:picChg chg="mod">
          <ac:chgData name="Vadim Badalov" userId="bb717100ecf5e0d1" providerId="LiveId" clId="{408183EA-E1EE-4FF7-BC49-1D637774F914}" dt="2022-11-04T14:52:01.521" v="3921" actId="14100"/>
          <ac:picMkLst>
            <pc:docMk/>
            <pc:sldMk cId="1228225272" sldId="819"/>
            <ac:picMk id="6" creationId="{60BBA623-AAC6-409D-9354-924B8AEBB873}"/>
          </ac:picMkLst>
        </pc:picChg>
        <pc:picChg chg="add del mod">
          <ac:chgData name="Vadim Badalov" userId="bb717100ecf5e0d1" providerId="LiveId" clId="{408183EA-E1EE-4FF7-BC49-1D637774F914}" dt="2022-11-04T17:39:52.497" v="6223" actId="21"/>
          <ac:picMkLst>
            <pc:docMk/>
            <pc:sldMk cId="1228225272" sldId="819"/>
            <ac:picMk id="7" creationId="{2443D63F-66DA-49BC-CAA2-DE9A077B027D}"/>
          </ac:picMkLst>
        </pc:picChg>
        <pc:picChg chg="add mod">
          <ac:chgData name="Vadim Badalov" userId="bb717100ecf5e0d1" providerId="LiveId" clId="{408183EA-E1EE-4FF7-BC49-1D637774F914}" dt="2022-11-04T14:52:54.464" v="3934" actId="14100"/>
          <ac:picMkLst>
            <pc:docMk/>
            <pc:sldMk cId="1228225272" sldId="819"/>
            <ac:picMk id="8" creationId="{2281B596-C15C-9376-9E26-D85836E52D44}"/>
          </ac:picMkLst>
        </pc:picChg>
        <pc:picChg chg="add mod">
          <ac:chgData name="Vadim Badalov" userId="bb717100ecf5e0d1" providerId="LiveId" clId="{408183EA-E1EE-4FF7-BC49-1D637774F914}" dt="2022-11-04T17:40:00.482" v="6225" actId="14100"/>
          <ac:picMkLst>
            <pc:docMk/>
            <pc:sldMk cId="1228225272" sldId="819"/>
            <ac:picMk id="12" creationId="{BFF217E7-4A82-74B1-3B34-99B374AE656F}"/>
          </ac:picMkLst>
        </pc:picChg>
      </pc:sldChg>
      <pc:sldChg chg="modSp del mod">
        <pc:chgData name="Vadim Badalov" userId="bb717100ecf5e0d1" providerId="LiveId" clId="{408183EA-E1EE-4FF7-BC49-1D637774F914}" dt="2022-11-04T15:02:58.249" v="4203" actId="2696"/>
        <pc:sldMkLst>
          <pc:docMk/>
          <pc:sldMk cId="4239373084" sldId="820"/>
        </pc:sldMkLst>
        <pc:spChg chg="mod">
          <ac:chgData name="Vadim Badalov" userId="bb717100ecf5e0d1" providerId="LiveId" clId="{408183EA-E1EE-4FF7-BC49-1D637774F914}" dt="2022-11-04T14:44:22.394" v="3753" actId="27636"/>
          <ac:spMkLst>
            <pc:docMk/>
            <pc:sldMk cId="4239373084" sldId="820"/>
            <ac:spMk id="22531" creationId="{00000000-0000-0000-0000-000000000000}"/>
          </ac:spMkLst>
        </pc:spChg>
      </pc:sldChg>
      <pc:sldChg chg="delSp modSp del">
        <pc:chgData name="Vadim Badalov" userId="bb717100ecf5e0d1" providerId="LiveId" clId="{408183EA-E1EE-4FF7-BC49-1D637774F914}" dt="2022-11-04T15:02:26.522" v="4202" actId="2696"/>
        <pc:sldMkLst>
          <pc:docMk/>
          <pc:sldMk cId="2358459167" sldId="825"/>
        </pc:sldMkLst>
        <pc:picChg chg="del mod">
          <ac:chgData name="Vadim Badalov" userId="bb717100ecf5e0d1" providerId="LiveId" clId="{408183EA-E1EE-4FF7-BC49-1D637774F914}" dt="2022-11-04T14:56:24.845" v="4068" actId="21"/>
          <ac:picMkLst>
            <pc:docMk/>
            <pc:sldMk cId="2358459167" sldId="825"/>
            <ac:picMk id="7170" creationId="{00000000-0000-0000-0000-000000000000}"/>
          </ac:picMkLst>
        </pc:picChg>
      </pc:sldChg>
      <pc:sldChg chg="addSp delSp modSp mod">
        <pc:chgData name="Vadim Badalov" userId="bb717100ecf5e0d1" providerId="LiveId" clId="{408183EA-E1EE-4FF7-BC49-1D637774F914}" dt="2022-11-04T15:02:14.597" v="4201" actId="14100"/>
        <pc:sldMkLst>
          <pc:docMk/>
          <pc:sldMk cId="2540686076" sldId="826"/>
        </pc:sldMkLst>
        <pc:spChg chg="mod">
          <ac:chgData name="Vadim Badalov" userId="bb717100ecf5e0d1" providerId="LiveId" clId="{408183EA-E1EE-4FF7-BC49-1D637774F914}" dt="2022-11-04T14:55:49.241" v="4063" actId="20577"/>
          <ac:spMkLst>
            <pc:docMk/>
            <pc:sldMk cId="2540686076" sldId="826"/>
            <ac:spMk id="3" creationId="{132ED589-3201-1A5F-EAF3-CE92BAC52A3D}"/>
          </ac:spMkLst>
        </pc:spChg>
        <pc:spChg chg="mod">
          <ac:chgData name="Vadim Badalov" userId="bb717100ecf5e0d1" providerId="LiveId" clId="{408183EA-E1EE-4FF7-BC49-1D637774F914}" dt="2022-11-04T15:02:14.597" v="4201" actId="14100"/>
          <ac:spMkLst>
            <pc:docMk/>
            <pc:sldMk cId="2540686076" sldId="826"/>
            <ac:spMk id="10" creationId="{C7C122AF-5842-38BB-D95E-666D33CCE4F6}"/>
          </ac:spMkLst>
        </pc:spChg>
        <pc:picChg chg="add mod">
          <ac:chgData name="Vadim Badalov" userId="bb717100ecf5e0d1" providerId="LiveId" clId="{408183EA-E1EE-4FF7-BC49-1D637774F914}" dt="2022-11-04T14:55:09.023" v="3954" actId="1076"/>
          <ac:picMkLst>
            <pc:docMk/>
            <pc:sldMk cId="2540686076" sldId="826"/>
            <ac:picMk id="2" creationId="{4BFF12A8-F9A0-D4CB-F51E-8AC5561CD565}"/>
          </ac:picMkLst>
        </pc:picChg>
        <pc:picChg chg="del">
          <ac:chgData name="Vadim Badalov" userId="bb717100ecf5e0d1" providerId="LiveId" clId="{408183EA-E1EE-4FF7-BC49-1D637774F914}" dt="2022-11-04T14:54:25.287" v="3946" actId="21"/>
          <ac:picMkLst>
            <pc:docMk/>
            <pc:sldMk cId="2540686076" sldId="826"/>
            <ac:picMk id="5" creationId="{560F92F4-939A-4B05-95BD-90936A41CD37}"/>
          </ac:picMkLst>
        </pc:picChg>
        <pc:picChg chg="del">
          <ac:chgData name="Vadim Badalov" userId="bb717100ecf5e0d1" providerId="LiveId" clId="{408183EA-E1EE-4FF7-BC49-1D637774F914}" dt="2022-11-04T14:54:21.960" v="3945" actId="21"/>
          <ac:picMkLst>
            <pc:docMk/>
            <pc:sldMk cId="2540686076" sldId="826"/>
            <ac:picMk id="6" creationId="{60BBA623-AAC6-409D-9354-924B8AEBB873}"/>
          </ac:picMkLst>
        </pc:picChg>
        <pc:picChg chg="del">
          <ac:chgData name="Vadim Badalov" userId="bb717100ecf5e0d1" providerId="LiveId" clId="{408183EA-E1EE-4FF7-BC49-1D637774F914}" dt="2022-11-04T14:56:05.917" v="4064" actId="21"/>
          <ac:picMkLst>
            <pc:docMk/>
            <pc:sldMk cId="2540686076" sldId="826"/>
            <ac:picMk id="7" creationId="{2443D63F-66DA-49BC-CAA2-DE9A077B027D}"/>
          </ac:picMkLst>
        </pc:picChg>
        <pc:picChg chg="del">
          <ac:chgData name="Vadim Badalov" userId="bb717100ecf5e0d1" providerId="LiveId" clId="{408183EA-E1EE-4FF7-BC49-1D637774F914}" dt="2022-11-04T14:56:08.591" v="4065" actId="21"/>
          <ac:picMkLst>
            <pc:docMk/>
            <pc:sldMk cId="2540686076" sldId="826"/>
            <ac:picMk id="8" creationId="{2281B596-C15C-9376-9E26-D85836E52D44}"/>
          </ac:picMkLst>
        </pc:picChg>
        <pc:picChg chg="add mod">
          <ac:chgData name="Vadim Badalov" userId="bb717100ecf5e0d1" providerId="LiveId" clId="{408183EA-E1EE-4FF7-BC49-1D637774F914}" dt="2022-11-04T14:55:20.295" v="3958" actId="1076"/>
          <ac:picMkLst>
            <pc:docMk/>
            <pc:sldMk cId="2540686076" sldId="826"/>
            <ac:picMk id="9" creationId="{09040B3D-9712-A6AE-67F4-65BA9E302CAC}"/>
          </ac:picMkLst>
        </pc:picChg>
        <pc:picChg chg="add mod">
          <ac:chgData name="Vadim Badalov" userId="bb717100ecf5e0d1" providerId="LiveId" clId="{408183EA-E1EE-4FF7-BC49-1D637774F914}" dt="2022-11-04T14:56:57.255" v="4078" actId="14100"/>
          <ac:picMkLst>
            <pc:docMk/>
            <pc:sldMk cId="2540686076" sldId="826"/>
            <ac:picMk id="12" creationId="{592DB3D3-3767-1859-A186-26A1DB870439}"/>
          </ac:picMkLst>
        </pc:picChg>
        <pc:picChg chg="add mod">
          <ac:chgData name="Vadim Badalov" userId="bb717100ecf5e0d1" providerId="LiveId" clId="{408183EA-E1EE-4FF7-BC49-1D637774F914}" dt="2022-11-04T15:00:57.605" v="4086" actId="14100"/>
          <ac:picMkLst>
            <pc:docMk/>
            <pc:sldMk cId="2540686076" sldId="826"/>
            <ac:picMk id="13" creationId="{18CFE8FE-D684-786A-1E22-409C00787BA6}"/>
          </ac:picMkLst>
        </pc:picChg>
      </pc:sldChg>
      <pc:sldChg chg="addSp delSp modSp mod">
        <pc:chgData name="Vadim Badalov" userId="bb717100ecf5e0d1" providerId="LiveId" clId="{408183EA-E1EE-4FF7-BC49-1D637774F914}" dt="2022-11-04T17:04:06.777" v="5602" actId="14100"/>
        <pc:sldMkLst>
          <pc:docMk/>
          <pc:sldMk cId="3579233475" sldId="827"/>
        </pc:sldMkLst>
        <pc:spChg chg="del">
          <ac:chgData name="Vadim Badalov" userId="bb717100ecf5e0d1" providerId="LiveId" clId="{408183EA-E1EE-4FF7-BC49-1D637774F914}" dt="2022-11-04T15:20:34.355" v="4223" actId="21"/>
          <ac:spMkLst>
            <pc:docMk/>
            <pc:sldMk cId="3579233475" sldId="827"/>
            <ac:spMk id="3" creationId="{132ED589-3201-1A5F-EAF3-CE92BAC52A3D}"/>
          </ac:spMkLst>
        </pc:spChg>
        <pc:spChg chg="mod">
          <ac:chgData name="Vadim Badalov" userId="bb717100ecf5e0d1" providerId="LiveId" clId="{408183EA-E1EE-4FF7-BC49-1D637774F914}" dt="2022-11-04T17:03:01.594" v="5590" actId="1076"/>
          <ac:spMkLst>
            <pc:docMk/>
            <pc:sldMk cId="3579233475" sldId="827"/>
            <ac:spMk id="10" creationId="{C7C122AF-5842-38BB-D95E-666D33CCE4F6}"/>
          </ac:spMkLst>
        </pc:spChg>
        <pc:picChg chg="del">
          <ac:chgData name="Vadim Badalov" userId="bb717100ecf5e0d1" providerId="LiveId" clId="{408183EA-E1EE-4FF7-BC49-1D637774F914}" dt="2022-11-04T15:03:42.973" v="4204" actId="21"/>
          <ac:picMkLst>
            <pc:docMk/>
            <pc:sldMk cId="3579233475" sldId="827"/>
            <ac:picMk id="2" creationId="{4BFF12A8-F9A0-D4CB-F51E-8AC5561CD565}"/>
          </ac:picMkLst>
        </pc:picChg>
        <pc:picChg chg="add del mod">
          <ac:chgData name="Vadim Badalov" userId="bb717100ecf5e0d1" providerId="LiveId" clId="{408183EA-E1EE-4FF7-BC49-1D637774F914}" dt="2022-11-04T17:03:42.528" v="5598" actId="21"/>
          <ac:picMkLst>
            <pc:docMk/>
            <pc:sldMk cId="3579233475" sldId="827"/>
            <ac:picMk id="5" creationId="{99F21C1F-9F5E-94BB-AFCA-A0043589724D}"/>
          </ac:picMkLst>
        </pc:picChg>
        <pc:picChg chg="add mod">
          <ac:chgData name="Vadim Badalov" userId="bb717100ecf5e0d1" providerId="LiveId" clId="{408183EA-E1EE-4FF7-BC49-1D637774F914}" dt="2022-11-04T17:03:22.474" v="5597" actId="1076"/>
          <ac:picMkLst>
            <pc:docMk/>
            <pc:sldMk cId="3579233475" sldId="827"/>
            <ac:picMk id="7" creationId="{915F4191-861F-7A89-66D8-305428D6E554}"/>
          </ac:picMkLst>
        </pc:picChg>
        <pc:picChg chg="del">
          <ac:chgData name="Vadim Badalov" userId="bb717100ecf5e0d1" providerId="LiveId" clId="{408183EA-E1EE-4FF7-BC49-1D637774F914}" dt="2022-11-04T15:03:46.378" v="4205" actId="21"/>
          <ac:picMkLst>
            <pc:docMk/>
            <pc:sldMk cId="3579233475" sldId="827"/>
            <ac:picMk id="9" creationId="{09040B3D-9712-A6AE-67F4-65BA9E302CAC}"/>
          </ac:picMkLst>
        </pc:picChg>
        <pc:picChg chg="del">
          <ac:chgData name="Vadim Badalov" userId="bb717100ecf5e0d1" providerId="LiveId" clId="{408183EA-E1EE-4FF7-BC49-1D637774F914}" dt="2022-11-04T15:19:27.443" v="4215" actId="21"/>
          <ac:picMkLst>
            <pc:docMk/>
            <pc:sldMk cId="3579233475" sldId="827"/>
            <ac:picMk id="12" creationId="{592DB3D3-3767-1859-A186-26A1DB870439}"/>
          </ac:picMkLst>
        </pc:picChg>
        <pc:picChg chg="del">
          <ac:chgData name="Vadim Badalov" userId="bb717100ecf5e0d1" providerId="LiveId" clId="{408183EA-E1EE-4FF7-BC49-1D637774F914}" dt="2022-11-04T15:19:30.763" v="4216" actId="21"/>
          <ac:picMkLst>
            <pc:docMk/>
            <pc:sldMk cId="3579233475" sldId="827"/>
            <ac:picMk id="13" creationId="{18CFE8FE-D684-786A-1E22-409C00787BA6}"/>
          </ac:picMkLst>
        </pc:picChg>
        <pc:picChg chg="add mod">
          <ac:chgData name="Vadim Badalov" userId="bb717100ecf5e0d1" providerId="LiveId" clId="{408183EA-E1EE-4FF7-BC49-1D637774F914}" dt="2022-11-04T17:03:08.090" v="5592" actId="1076"/>
          <ac:picMkLst>
            <pc:docMk/>
            <pc:sldMk cId="3579233475" sldId="827"/>
            <ac:picMk id="14" creationId="{B94F6549-ABD7-81C8-4431-B7E322E0D27D}"/>
          </ac:picMkLst>
        </pc:picChg>
        <pc:picChg chg="add mod">
          <ac:chgData name="Vadim Badalov" userId="bb717100ecf5e0d1" providerId="LiveId" clId="{408183EA-E1EE-4FF7-BC49-1D637774F914}" dt="2022-11-04T17:03:12.234" v="5594" actId="14100"/>
          <ac:picMkLst>
            <pc:docMk/>
            <pc:sldMk cId="3579233475" sldId="827"/>
            <ac:picMk id="15" creationId="{15B92E05-2C9C-9007-F4AF-1D9AC6076535}"/>
          </ac:picMkLst>
        </pc:picChg>
        <pc:picChg chg="add mod">
          <ac:chgData name="Vadim Badalov" userId="bb717100ecf5e0d1" providerId="LiveId" clId="{408183EA-E1EE-4FF7-BC49-1D637774F914}" dt="2022-11-04T17:04:06.777" v="5602" actId="14100"/>
          <ac:picMkLst>
            <pc:docMk/>
            <pc:sldMk cId="3579233475" sldId="827"/>
            <ac:picMk id="16" creationId="{7F144451-57E2-D2C7-09DA-B1837D589628}"/>
          </ac:picMkLst>
        </pc:picChg>
      </pc:sldChg>
      <pc:sldChg chg="addSp delSp modSp new mod">
        <pc:chgData name="Vadim Badalov" userId="bb717100ecf5e0d1" providerId="LiveId" clId="{408183EA-E1EE-4FF7-BC49-1D637774F914}" dt="2022-11-04T19:34:08.420" v="7813" actId="113"/>
        <pc:sldMkLst>
          <pc:docMk/>
          <pc:sldMk cId="44287548" sldId="828"/>
        </pc:sldMkLst>
        <pc:spChg chg="mod">
          <ac:chgData name="Vadim Badalov" userId="bb717100ecf5e0d1" providerId="LiveId" clId="{408183EA-E1EE-4FF7-BC49-1D637774F914}" dt="2022-11-04T19:34:08.420" v="7813" actId="113"/>
          <ac:spMkLst>
            <pc:docMk/>
            <pc:sldMk cId="44287548" sldId="828"/>
            <ac:spMk id="2" creationId="{1EC7A3E0-BF0B-369E-91AB-BA78A93EDDE7}"/>
          </ac:spMkLst>
        </pc:spChg>
        <pc:spChg chg="del">
          <ac:chgData name="Vadim Badalov" userId="bb717100ecf5e0d1" providerId="LiveId" clId="{408183EA-E1EE-4FF7-BC49-1D637774F914}" dt="2022-11-04T15:18:01.676" v="4210"/>
          <ac:spMkLst>
            <pc:docMk/>
            <pc:sldMk cId="44287548" sldId="828"/>
            <ac:spMk id="3" creationId="{7C3E8C67-BF52-8BC0-C731-37DB13B5C511}"/>
          </ac:spMkLst>
        </pc:spChg>
        <pc:picChg chg="add mod">
          <ac:chgData name="Vadim Badalov" userId="bb717100ecf5e0d1" providerId="LiveId" clId="{408183EA-E1EE-4FF7-BC49-1D637774F914}" dt="2022-11-04T18:42:36.896" v="6965" actId="14100"/>
          <ac:picMkLst>
            <pc:docMk/>
            <pc:sldMk cId="44287548" sldId="828"/>
            <ac:picMk id="6" creationId="{786ECF1D-29E0-FDC0-6F83-F9D52B4BDC1A}"/>
          </ac:picMkLst>
        </pc:picChg>
      </pc:sldChg>
      <pc:sldChg chg="addSp delSp modSp add del mod">
        <pc:chgData name="Vadim Badalov" userId="bb717100ecf5e0d1" providerId="LiveId" clId="{408183EA-E1EE-4FF7-BC49-1D637774F914}" dt="2022-11-04T15:50:24.083" v="4792" actId="2696"/>
        <pc:sldMkLst>
          <pc:docMk/>
          <pc:sldMk cId="3130137714" sldId="829"/>
        </pc:sldMkLst>
        <pc:spChg chg="add mod">
          <ac:chgData name="Vadim Badalov" userId="bb717100ecf5e0d1" providerId="LiveId" clId="{408183EA-E1EE-4FF7-BC49-1D637774F914}" dt="2022-11-04T15:45:32.858" v="4750" actId="21"/>
          <ac:spMkLst>
            <pc:docMk/>
            <pc:sldMk cId="3130137714" sldId="829"/>
            <ac:spMk id="2" creationId="{005C4419-1E9B-FB8D-B052-9283519AFC72}"/>
          </ac:spMkLst>
        </pc:spChg>
        <pc:spChg chg="add mod">
          <ac:chgData name="Vadim Badalov" userId="bb717100ecf5e0d1" providerId="LiveId" clId="{408183EA-E1EE-4FF7-BC49-1D637774F914}" dt="2022-11-04T15:46:23.761" v="4756" actId="21"/>
          <ac:spMkLst>
            <pc:docMk/>
            <pc:sldMk cId="3130137714" sldId="829"/>
            <ac:spMk id="3" creationId="{303C5A70-145D-DD33-AC4F-637423250888}"/>
          </ac:spMkLst>
        </pc:spChg>
        <pc:spChg chg="mod">
          <ac:chgData name="Vadim Badalov" userId="bb717100ecf5e0d1" providerId="LiveId" clId="{408183EA-E1EE-4FF7-BC49-1D637774F914}" dt="2022-11-04T15:30:00.081" v="4339" actId="27636"/>
          <ac:spMkLst>
            <pc:docMk/>
            <pc:sldMk cId="3130137714" sldId="829"/>
            <ac:spMk id="11" creationId="{75C59A0C-B313-443F-A8E1-0672E707FB16}"/>
          </ac:spMkLst>
        </pc:spChg>
        <pc:picChg chg="del mod">
          <ac:chgData name="Vadim Badalov" userId="bb717100ecf5e0d1" providerId="LiveId" clId="{408183EA-E1EE-4FF7-BC49-1D637774F914}" dt="2022-11-04T15:45:32.858" v="4750" actId="21"/>
          <ac:picMkLst>
            <pc:docMk/>
            <pc:sldMk cId="3130137714" sldId="829"/>
            <ac:picMk id="10" creationId="{32AA4B50-21F6-413B-A241-19AAFE9F47C7}"/>
          </ac:picMkLst>
        </pc:picChg>
        <pc:picChg chg="del mod">
          <ac:chgData name="Vadim Badalov" userId="bb717100ecf5e0d1" providerId="LiveId" clId="{408183EA-E1EE-4FF7-BC49-1D637774F914}" dt="2022-11-04T15:46:23.761" v="4756" actId="21"/>
          <ac:picMkLst>
            <pc:docMk/>
            <pc:sldMk cId="3130137714" sldId="829"/>
            <ac:picMk id="12" creationId="{B91C0AFF-0708-4C2C-8EAB-AE0851953ACD}"/>
          </ac:picMkLst>
        </pc:picChg>
      </pc:sldChg>
      <pc:sldChg chg="delSp modSp add del mod ord">
        <pc:chgData name="Vadim Badalov" userId="bb717100ecf5e0d1" providerId="LiveId" clId="{408183EA-E1EE-4FF7-BC49-1D637774F914}" dt="2022-11-04T17:18:26.061" v="5830" actId="2696"/>
        <pc:sldMkLst>
          <pc:docMk/>
          <pc:sldMk cId="621265314" sldId="830"/>
        </pc:sldMkLst>
        <pc:picChg chg="del mod">
          <ac:chgData name="Vadim Badalov" userId="bb717100ecf5e0d1" providerId="LiveId" clId="{408183EA-E1EE-4FF7-BC49-1D637774F914}" dt="2022-11-04T17:16:57.932" v="5824" actId="21"/>
          <ac:picMkLst>
            <pc:docMk/>
            <pc:sldMk cId="621265314" sldId="830"/>
            <ac:picMk id="18" creationId="{31BE7223-9352-D997-6186-6BD363E63EE4}"/>
          </ac:picMkLst>
        </pc:picChg>
      </pc:sldChg>
      <pc:sldChg chg="modSp add del mod ord">
        <pc:chgData name="Vadim Badalov" userId="bb717100ecf5e0d1" providerId="LiveId" clId="{408183EA-E1EE-4FF7-BC49-1D637774F914}" dt="2022-11-04T18:43:49.743" v="6990" actId="2696"/>
        <pc:sldMkLst>
          <pc:docMk/>
          <pc:sldMk cId="2748973560" sldId="831"/>
        </pc:sldMkLst>
        <pc:spChg chg="mod">
          <ac:chgData name="Vadim Badalov" userId="bb717100ecf5e0d1" providerId="LiveId" clId="{408183EA-E1EE-4FF7-BC49-1D637774F914}" dt="2022-11-04T15:30:00.090" v="4340" actId="27636"/>
          <ac:spMkLst>
            <pc:docMk/>
            <pc:sldMk cId="2748973560" sldId="831"/>
            <ac:spMk id="2" creationId="{5917D1B2-A186-A1CD-02FB-358E56C44E97}"/>
          </ac:spMkLst>
        </pc:spChg>
      </pc:sldChg>
      <pc:sldChg chg="delSp add del mod ord">
        <pc:chgData name="Vadim Badalov" userId="bb717100ecf5e0d1" providerId="LiveId" clId="{408183EA-E1EE-4FF7-BC49-1D637774F914}" dt="2022-11-04T16:58:04.006" v="5574" actId="2696"/>
        <pc:sldMkLst>
          <pc:docMk/>
          <pc:sldMk cId="3602347661" sldId="832"/>
        </pc:sldMkLst>
        <pc:picChg chg="del">
          <ac:chgData name="Vadim Badalov" userId="bb717100ecf5e0d1" providerId="LiveId" clId="{408183EA-E1EE-4FF7-BC49-1D637774F914}" dt="2022-11-04T16:57:09.764" v="5565" actId="21"/>
          <ac:picMkLst>
            <pc:docMk/>
            <pc:sldMk cId="3602347661" sldId="832"/>
            <ac:picMk id="5" creationId="{D4AC2EB6-4B97-6F42-0342-CA5CF69A7A5A}"/>
          </ac:picMkLst>
        </pc:picChg>
        <pc:picChg chg="del">
          <ac:chgData name="Vadim Badalov" userId="bb717100ecf5e0d1" providerId="LiveId" clId="{408183EA-E1EE-4FF7-BC49-1D637774F914}" dt="2022-11-04T16:57:54.596" v="5572" actId="21"/>
          <ac:picMkLst>
            <pc:docMk/>
            <pc:sldMk cId="3602347661" sldId="832"/>
            <ac:picMk id="8" creationId="{FE62C3C8-E2A3-3E74-0A20-97D845946020}"/>
          </ac:picMkLst>
        </pc:picChg>
        <pc:picChg chg="del">
          <ac:chgData name="Vadim Badalov" userId="bb717100ecf5e0d1" providerId="LiveId" clId="{408183EA-E1EE-4FF7-BC49-1D637774F914}" dt="2022-11-04T16:57:29.147" v="5568" actId="21"/>
          <ac:picMkLst>
            <pc:docMk/>
            <pc:sldMk cId="3602347661" sldId="832"/>
            <ac:picMk id="9" creationId="{CF551E92-119B-9B1E-0C2D-61593F3510CD}"/>
          </ac:picMkLst>
        </pc:picChg>
        <pc:picChg chg="del">
          <ac:chgData name="Vadim Badalov" userId="bb717100ecf5e0d1" providerId="LiveId" clId="{408183EA-E1EE-4FF7-BC49-1D637774F914}" dt="2022-11-04T16:57:43.675" v="5570" actId="21"/>
          <ac:picMkLst>
            <pc:docMk/>
            <pc:sldMk cId="3602347661" sldId="832"/>
            <ac:picMk id="11" creationId="{10DD7A4C-7863-9275-70A1-FF878548B68A}"/>
          </ac:picMkLst>
        </pc:picChg>
      </pc:sldChg>
      <pc:sldChg chg="addSp modSp add del mod ord">
        <pc:chgData name="Vadim Badalov" userId="bb717100ecf5e0d1" providerId="LiveId" clId="{408183EA-E1EE-4FF7-BC49-1D637774F914}" dt="2022-11-04T17:31:03.762" v="6064" actId="2696"/>
        <pc:sldMkLst>
          <pc:docMk/>
          <pc:sldMk cId="2002511115" sldId="833"/>
        </pc:sldMkLst>
        <pc:picChg chg="add mod">
          <ac:chgData name="Vadim Badalov" userId="bb717100ecf5e0d1" providerId="LiveId" clId="{408183EA-E1EE-4FF7-BC49-1D637774F914}" dt="2022-11-04T17:05:36.593" v="5607" actId="1076"/>
          <ac:picMkLst>
            <pc:docMk/>
            <pc:sldMk cId="2002511115" sldId="833"/>
            <ac:picMk id="3" creationId="{7655E343-58D6-EE29-7CAD-C26B1E2E9B26}"/>
          </ac:picMkLst>
        </pc:picChg>
      </pc:sldChg>
      <pc:sldChg chg="addSp delSp modSp mod">
        <pc:chgData name="Vadim Badalov" userId="bb717100ecf5e0d1" providerId="LiveId" clId="{408183EA-E1EE-4FF7-BC49-1D637774F914}" dt="2022-11-04T18:37:13.075" v="6952" actId="207"/>
        <pc:sldMkLst>
          <pc:docMk/>
          <pc:sldMk cId="3739669749" sldId="834"/>
        </pc:sldMkLst>
        <pc:spChg chg="mod">
          <ac:chgData name="Vadim Badalov" userId="bb717100ecf5e0d1" providerId="LiveId" clId="{408183EA-E1EE-4FF7-BC49-1D637774F914}" dt="2022-11-04T18:37:13.075" v="6952" actId="207"/>
          <ac:spMkLst>
            <pc:docMk/>
            <pc:sldMk cId="3739669749" sldId="834"/>
            <ac:spMk id="6" creationId="{54B3DF49-82E8-766C-B370-D811A74526AB}"/>
          </ac:spMkLst>
        </pc:spChg>
        <pc:spChg chg="mod">
          <ac:chgData name="Vadim Badalov" userId="bb717100ecf5e0d1" providerId="LiveId" clId="{408183EA-E1EE-4FF7-BC49-1D637774F914}" dt="2022-11-04T15:31:41.241" v="4381" actId="20577"/>
          <ac:spMkLst>
            <pc:docMk/>
            <pc:sldMk cId="3739669749" sldId="834"/>
            <ac:spMk id="11" creationId="{75C59A0C-B313-443F-A8E1-0672E707FB16}"/>
          </ac:spMkLst>
        </pc:spChg>
        <pc:picChg chg="add mod">
          <ac:chgData name="Vadim Badalov" userId="bb717100ecf5e0d1" providerId="LiveId" clId="{408183EA-E1EE-4FF7-BC49-1D637774F914}" dt="2022-11-04T15:48:39.753" v="4773" actId="1076"/>
          <ac:picMkLst>
            <pc:docMk/>
            <pc:sldMk cId="3739669749" sldId="834"/>
            <ac:picMk id="2" creationId="{2994A2C9-C037-D9D3-9171-B6C55C1B8E4B}"/>
          </ac:picMkLst>
        </pc:picChg>
        <pc:picChg chg="add mod">
          <ac:chgData name="Vadim Badalov" userId="bb717100ecf5e0d1" providerId="LiveId" clId="{408183EA-E1EE-4FF7-BC49-1D637774F914}" dt="2022-11-04T15:48:41.777" v="4774" actId="1076"/>
          <ac:picMkLst>
            <pc:docMk/>
            <pc:sldMk cId="3739669749" sldId="834"/>
            <ac:picMk id="3" creationId="{8FA4A4DD-957B-34D0-4E59-39E751F4DC76}"/>
          </ac:picMkLst>
        </pc:picChg>
        <pc:picChg chg="del">
          <ac:chgData name="Vadim Badalov" userId="bb717100ecf5e0d1" providerId="LiveId" clId="{408183EA-E1EE-4FF7-BC49-1D637774F914}" dt="2022-11-04T15:30:44.836" v="4365" actId="21"/>
          <ac:picMkLst>
            <pc:docMk/>
            <pc:sldMk cId="3739669749" sldId="834"/>
            <ac:picMk id="5" creationId="{804C43B9-7F9F-4F2D-84D5-BD00EAFA6B6B}"/>
          </ac:picMkLst>
        </pc:picChg>
        <pc:picChg chg="del">
          <ac:chgData name="Vadim Badalov" userId="bb717100ecf5e0d1" providerId="LiveId" clId="{408183EA-E1EE-4FF7-BC49-1D637774F914}" dt="2022-11-04T15:30:49.563" v="4366" actId="21"/>
          <ac:picMkLst>
            <pc:docMk/>
            <pc:sldMk cId="3739669749" sldId="834"/>
            <ac:picMk id="7" creationId="{C269840B-1A0F-09DC-A002-EB0030C7AAD7}"/>
          </ac:picMkLst>
        </pc:picChg>
        <pc:picChg chg="add del mod">
          <ac:chgData name="Vadim Badalov" userId="bb717100ecf5e0d1" providerId="LiveId" clId="{408183EA-E1EE-4FF7-BC49-1D637774F914}" dt="2022-11-04T15:47:43.656" v="4766" actId="21"/>
          <ac:picMkLst>
            <pc:docMk/>
            <pc:sldMk cId="3739669749" sldId="834"/>
            <ac:picMk id="8" creationId="{180DAD5A-804F-B973-3D22-218E7D7EA51E}"/>
          </ac:picMkLst>
        </pc:picChg>
        <pc:picChg chg="del mod">
          <ac:chgData name="Vadim Badalov" userId="bb717100ecf5e0d1" providerId="LiveId" clId="{408183EA-E1EE-4FF7-BC49-1D637774F914}" dt="2022-11-04T15:44:51.865" v="4745" actId="21"/>
          <ac:picMkLst>
            <pc:docMk/>
            <pc:sldMk cId="3739669749" sldId="834"/>
            <ac:picMk id="9" creationId="{DA5597E6-1998-3F27-0660-715CA28BDD94}"/>
          </ac:picMkLst>
        </pc:picChg>
        <pc:picChg chg="add mod">
          <ac:chgData name="Vadim Badalov" userId="bb717100ecf5e0d1" providerId="LiveId" clId="{408183EA-E1EE-4FF7-BC49-1D637774F914}" dt="2022-11-04T15:50:06.672" v="4789" actId="1076"/>
          <ac:picMkLst>
            <pc:docMk/>
            <pc:sldMk cId="3739669749" sldId="834"/>
            <ac:picMk id="10" creationId="{80D5AB31-F4C5-3909-393F-773BA451530C}"/>
          </ac:picMkLst>
        </pc:picChg>
        <pc:picChg chg="add mod">
          <ac:chgData name="Vadim Badalov" userId="bb717100ecf5e0d1" providerId="LiveId" clId="{408183EA-E1EE-4FF7-BC49-1D637774F914}" dt="2022-11-04T15:50:12.696" v="4791" actId="14100"/>
          <ac:picMkLst>
            <pc:docMk/>
            <pc:sldMk cId="3739669749" sldId="834"/>
            <ac:picMk id="12" creationId="{44343872-D992-88DF-C27E-09582E207D8F}"/>
          </ac:picMkLst>
        </pc:picChg>
      </pc:sldChg>
      <pc:sldChg chg="addSp delSp modSp mod delAnim modAnim">
        <pc:chgData name="Vadim Badalov" userId="bb717100ecf5e0d1" providerId="LiveId" clId="{408183EA-E1EE-4FF7-BC49-1D637774F914}" dt="2022-11-04T17:18:04.004" v="5829" actId="1076"/>
        <pc:sldMkLst>
          <pc:docMk/>
          <pc:sldMk cId="3080965419" sldId="835"/>
        </pc:sldMkLst>
        <pc:spChg chg="mod">
          <ac:chgData name="Vadim Badalov" userId="bb717100ecf5e0d1" providerId="LiveId" clId="{408183EA-E1EE-4FF7-BC49-1D637774F914}" dt="2022-11-04T16:20:37.644" v="5167" actId="1076"/>
          <ac:spMkLst>
            <pc:docMk/>
            <pc:sldMk cId="3080965419" sldId="835"/>
            <ac:spMk id="2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6:06:01.880" v="4806" actId="21"/>
          <ac:spMkLst>
            <pc:docMk/>
            <pc:sldMk cId="3080965419" sldId="835"/>
            <ac:spMk id="4" creationId="{4FF4FB10-FCC2-2868-D047-99C998809E8F}"/>
          </ac:spMkLst>
        </pc:spChg>
        <pc:spChg chg="add del mod">
          <ac:chgData name="Vadim Badalov" userId="bb717100ecf5e0d1" providerId="LiveId" clId="{408183EA-E1EE-4FF7-BC49-1D637774F914}" dt="2022-11-04T16:12:17.528" v="4995" actId="21"/>
          <ac:spMkLst>
            <pc:docMk/>
            <pc:sldMk cId="3080965419" sldId="835"/>
            <ac:spMk id="7" creationId="{DBC9EA1E-436C-995E-F0FC-094A2488D2E2}"/>
          </ac:spMkLst>
        </pc:spChg>
        <pc:spChg chg="add del mod">
          <ac:chgData name="Vadim Badalov" userId="bb717100ecf5e0d1" providerId="LiveId" clId="{408183EA-E1EE-4FF7-BC49-1D637774F914}" dt="2022-11-04T16:12:22.565" v="4996" actId="21"/>
          <ac:spMkLst>
            <pc:docMk/>
            <pc:sldMk cId="3080965419" sldId="835"/>
            <ac:spMk id="10" creationId="{E67DC6D0-85B1-59E9-BC06-E7B929302299}"/>
          </ac:spMkLst>
        </pc:spChg>
        <pc:graphicFrameChg chg="mod modGraphic">
          <ac:chgData name="Vadim Badalov" userId="bb717100ecf5e0d1" providerId="LiveId" clId="{408183EA-E1EE-4FF7-BC49-1D637774F914}" dt="2022-11-04T16:17:45.661" v="5149" actId="1076"/>
          <ac:graphicFrameMkLst>
            <pc:docMk/>
            <pc:sldMk cId="3080965419" sldId="835"/>
            <ac:graphicFrameMk id="5" creationId="{083C98A5-A986-88DB-55BA-6029B1848201}"/>
          </ac:graphicFrameMkLst>
        </pc:graphicFrameChg>
        <pc:picChg chg="del">
          <ac:chgData name="Vadim Badalov" userId="bb717100ecf5e0d1" providerId="LiveId" clId="{408183EA-E1EE-4FF7-BC49-1D637774F914}" dt="2022-11-04T16:06:17.513" v="4810" actId="21"/>
          <ac:picMkLst>
            <pc:docMk/>
            <pc:sldMk cId="3080965419" sldId="835"/>
            <ac:picMk id="6" creationId="{BB607790-4480-4CD6-D229-2B53FA092E92}"/>
          </ac:picMkLst>
        </pc:picChg>
        <pc:picChg chg="del">
          <ac:chgData name="Vadim Badalov" userId="bb717100ecf5e0d1" providerId="LiveId" clId="{408183EA-E1EE-4FF7-BC49-1D637774F914}" dt="2022-11-04T16:06:11.897" v="4809" actId="21"/>
          <ac:picMkLst>
            <pc:docMk/>
            <pc:sldMk cId="3080965419" sldId="835"/>
            <ac:picMk id="8" creationId="{9396BF33-3DE8-14F2-6227-E19AE360F634}"/>
          </ac:picMkLst>
        </pc:picChg>
        <pc:picChg chg="add mod">
          <ac:chgData name="Vadim Badalov" userId="bb717100ecf5e0d1" providerId="LiveId" clId="{408183EA-E1EE-4FF7-BC49-1D637774F914}" dt="2022-11-04T16:42:51.906" v="5315" actId="14100"/>
          <ac:picMkLst>
            <pc:docMk/>
            <pc:sldMk cId="3080965419" sldId="835"/>
            <ac:picMk id="11" creationId="{87B954EA-D490-F1E0-6567-8304C6E281AD}"/>
          </ac:picMkLst>
        </pc:picChg>
        <pc:picChg chg="add del mod">
          <ac:chgData name="Vadim Badalov" userId="bb717100ecf5e0d1" providerId="LiveId" clId="{408183EA-E1EE-4FF7-BC49-1D637774F914}" dt="2022-11-04T17:17:55.155" v="5826" actId="21"/>
          <ac:picMkLst>
            <pc:docMk/>
            <pc:sldMk cId="3080965419" sldId="835"/>
            <ac:picMk id="12" creationId="{C4118E89-8B67-CAE5-8A79-42708B27E842}"/>
          </ac:picMkLst>
        </pc:picChg>
        <pc:picChg chg="add mod">
          <ac:chgData name="Vadim Badalov" userId="bb717100ecf5e0d1" providerId="LiveId" clId="{408183EA-E1EE-4FF7-BC49-1D637774F914}" dt="2022-11-04T17:17:57.652" v="5827" actId="1076"/>
          <ac:picMkLst>
            <pc:docMk/>
            <pc:sldMk cId="3080965419" sldId="835"/>
            <ac:picMk id="13" creationId="{5AA30EAB-CB10-40AC-E6CE-09F4D6B3CF8E}"/>
          </ac:picMkLst>
        </pc:picChg>
        <pc:picChg chg="add del mod">
          <ac:chgData name="Vadim Badalov" userId="bb717100ecf5e0d1" providerId="LiveId" clId="{408183EA-E1EE-4FF7-BC49-1D637774F914}" dt="2022-11-04T17:16:43.580" v="5823" actId="21"/>
          <ac:picMkLst>
            <pc:docMk/>
            <pc:sldMk cId="3080965419" sldId="835"/>
            <ac:picMk id="14" creationId="{93ADDF5B-FC2E-FE21-6BE1-09086CB8042B}"/>
          </ac:picMkLst>
        </pc:picChg>
        <pc:picChg chg="add mod">
          <ac:chgData name="Vadim Badalov" userId="bb717100ecf5e0d1" providerId="LiveId" clId="{408183EA-E1EE-4FF7-BC49-1D637774F914}" dt="2022-11-04T16:42:56.322" v="5317" actId="1076"/>
          <ac:picMkLst>
            <pc:docMk/>
            <pc:sldMk cId="3080965419" sldId="835"/>
            <ac:picMk id="15" creationId="{F94A7CB1-7D0A-F2AF-414E-87C03EE20C0A}"/>
          </ac:picMkLst>
        </pc:picChg>
        <pc:picChg chg="del">
          <ac:chgData name="Vadim Badalov" userId="bb717100ecf5e0d1" providerId="LiveId" clId="{408183EA-E1EE-4FF7-BC49-1D637774F914}" dt="2022-11-04T16:05:52.800" v="4804" actId="21"/>
          <ac:picMkLst>
            <pc:docMk/>
            <pc:sldMk cId="3080965419" sldId="835"/>
            <ac:picMk id="16" creationId="{92E3BDB6-1052-2256-A371-9204672A6D4E}"/>
          </ac:picMkLst>
        </pc:picChg>
        <pc:picChg chg="add mod">
          <ac:chgData name="Vadim Badalov" userId="bb717100ecf5e0d1" providerId="LiveId" clId="{408183EA-E1EE-4FF7-BC49-1D637774F914}" dt="2022-11-04T16:42:54.810" v="5316" actId="1076"/>
          <ac:picMkLst>
            <pc:docMk/>
            <pc:sldMk cId="3080965419" sldId="835"/>
            <ac:picMk id="17" creationId="{9DF2984C-68C7-C3E4-89FB-E71A34BC84DC}"/>
          </ac:picMkLst>
        </pc:picChg>
        <pc:picChg chg="del">
          <ac:chgData name="Vadim Badalov" userId="bb717100ecf5e0d1" providerId="LiveId" clId="{408183EA-E1EE-4FF7-BC49-1D637774F914}" dt="2022-11-04T16:06:05.208" v="4807" actId="21"/>
          <ac:picMkLst>
            <pc:docMk/>
            <pc:sldMk cId="3080965419" sldId="835"/>
            <ac:picMk id="18" creationId="{A264B6E4-FC78-9B6B-E8ED-55F9DBF9F60E}"/>
          </ac:picMkLst>
        </pc:picChg>
        <pc:picChg chg="del">
          <ac:chgData name="Vadim Badalov" userId="bb717100ecf5e0d1" providerId="LiveId" clId="{408183EA-E1EE-4FF7-BC49-1D637774F914}" dt="2022-11-04T16:06:08.240" v="4808" actId="21"/>
          <ac:picMkLst>
            <pc:docMk/>
            <pc:sldMk cId="3080965419" sldId="835"/>
            <ac:picMk id="19" creationId="{96FC6AC2-CB2D-E921-6292-59CDAFBE31C8}"/>
          </ac:picMkLst>
        </pc:picChg>
        <pc:picChg chg="del">
          <ac:chgData name="Vadim Badalov" userId="bb717100ecf5e0d1" providerId="LiveId" clId="{408183EA-E1EE-4FF7-BC49-1D637774F914}" dt="2022-11-04T16:05:56.571" v="4805" actId="21"/>
          <ac:picMkLst>
            <pc:docMk/>
            <pc:sldMk cId="3080965419" sldId="835"/>
            <ac:picMk id="20" creationId="{F9EA532A-C5EE-847F-B625-AA631DDCB136}"/>
          </ac:picMkLst>
        </pc:picChg>
        <pc:picChg chg="add del mod">
          <ac:chgData name="Vadim Badalov" userId="bb717100ecf5e0d1" providerId="LiveId" clId="{408183EA-E1EE-4FF7-BC49-1D637774F914}" dt="2022-11-04T16:40:59.198" v="5305" actId="21"/>
          <ac:picMkLst>
            <pc:docMk/>
            <pc:sldMk cId="3080965419" sldId="835"/>
            <ac:picMk id="21" creationId="{F49229D0-D698-3EEE-85A7-9BE9F0C5C1A5}"/>
          </ac:picMkLst>
        </pc:picChg>
        <pc:picChg chg="add mod">
          <ac:chgData name="Vadim Badalov" userId="bb717100ecf5e0d1" providerId="LiveId" clId="{408183EA-E1EE-4FF7-BC49-1D637774F914}" dt="2022-11-04T16:42:48.914" v="5314" actId="14100"/>
          <ac:picMkLst>
            <pc:docMk/>
            <pc:sldMk cId="3080965419" sldId="835"/>
            <ac:picMk id="23" creationId="{3CD66EB3-26B3-6E5E-0CB4-7C5AA037135A}"/>
          </ac:picMkLst>
        </pc:picChg>
        <pc:picChg chg="add mod">
          <ac:chgData name="Vadim Badalov" userId="bb717100ecf5e0d1" providerId="LiveId" clId="{408183EA-E1EE-4FF7-BC49-1D637774F914}" dt="2022-11-04T17:18:04.004" v="5829" actId="1076"/>
          <ac:picMkLst>
            <pc:docMk/>
            <pc:sldMk cId="3080965419" sldId="835"/>
            <ac:picMk id="24" creationId="{126C6599-A62A-FC95-3AB5-5AD537234FC5}"/>
          </ac:picMkLst>
        </pc:picChg>
      </pc:sldChg>
      <pc:sldChg chg="addSp delSp modSp add mod">
        <pc:chgData name="Vadim Badalov" userId="bb717100ecf5e0d1" providerId="LiveId" clId="{408183EA-E1EE-4FF7-BC49-1D637774F914}" dt="2022-11-04T16:55:31.117" v="5546" actId="1076"/>
        <pc:sldMkLst>
          <pc:docMk/>
          <pc:sldMk cId="3096831140" sldId="836"/>
        </pc:sldMkLst>
        <pc:spChg chg="add mod">
          <ac:chgData name="Vadim Badalov" userId="bb717100ecf5e0d1" providerId="LiveId" clId="{408183EA-E1EE-4FF7-BC49-1D637774F914}" dt="2022-11-04T16:53:32.297" v="5532" actId="122"/>
          <ac:spMkLst>
            <pc:docMk/>
            <pc:sldMk cId="3096831140" sldId="836"/>
            <ac:spMk id="2" creationId="{74B98E21-E986-D3ED-6F9F-0BFE8D7C8FF9}"/>
          </ac:spMkLst>
        </pc:spChg>
        <pc:spChg chg="del mod">
          <ac:chgData name="Vadim Badalov" userId="bb717100ecf5e0d1" providerId="LiveId" clId="{408183EA-E1EE-4FF7-BC49-1D637774F914}" dt="2022-11-04T16:51:34.750" v="5492" actId="21"/>
          <ac:spMkLst>
            <pc:docMk/>
            <pc:sldMk cId="3096831140" sldId="836"/>
            <ac:spMk id="3" creationId="{132ED589-3201-1A5F-EAF3-CE92BAC52A3D}"/>
          </ac:spMkLst>
        </pc:spChg>
        <pc:spChg chg="del">
          <ac:chgData name="Vadim Badalov" userId="bb717100ecf5e0d1" providerId="LiveId" clId="{408183EA-E1EE-4FF7-BC49-1D637774F914}" dt="2022-11-04T16:48:33.144" v="5362" actId="21"/>
          <ac:spMkLst>
            <pc:docMk/>
            <pc:sldMk cId="3096831140" sldId="836"/>
            <ac:spMk id="10" creationId="{C7C122AF-5842-38BB-D95E-666D33CCE4F6}"/>
          </ac:spMkLst>
        </pc:spChg>
        <pc:spChg chg="mod">
          <ac:chgData name="Vadim Badalov" userId="bb717100ecf5e0d1" providerId="LiveId" clId="{408183EA-E1EE-4FF7-BC49-1D637774F914}" dt="2022-11-04T16:52:11.190" v="5514" actId="1076"/>
          <ac:spMkLst>
            <pc:docMk/>
            <pc:sldMk cId="3096831140" sldId="836"/>
            <ac:spMk id="11" creationId="{75C59A0C-B313-443F-A8E1-0672E707FB16}"/>
          </ac:spMkLst>
        </pc:spChg>
        <pc:picChg chg="del">
          <ac:chgData name="Vadim Badalov" userId="bb717100ecf5e0d1" providerId="LiveId" clId="{408183EA-E1EE-4FF7-BC49-1D637774F914}" dt="2022-11-04T16:33:06.277" v="5272" actId="21"/>
          <ac:picMkLst>
            <pc:docMk/>
            <pc:sldMk cId="3096831140" sldId="836"/>
            <ac:picMk id="5" creationId="{560F92F4-939A-4B05-95BD-90936A41CD37}"/>
          </ac:picMkLst>
        </pc:picChg>
        <pc:picChg chg="del">
          <ac:chgData name="Vadim Badalov" userId="bb717100ecf5e0d1" providerId="LiveId" clId="{408183EA-E1EE-4FF7-BC49-1D637774F914}" dt="2022-11-04T16:33:03.661" v="5271" actId="21"/>
          <ac:picMkLst>
            <pc:docMk/>
            <pc:sldMk cId="3096831140" sldId="836"/>
            <ac:picMk id="6" creationId="{60BBA623-AAC6-409D-9354-924B8AEBB873}"/>
          </ac:picMkLst>
        </pc:picChg>
        <pc:picChg chg="del">
          <ac:chgData name="Vadim Badalov" userId="bb717100ecf5e0d1" providerId="LiveId" clId="{408183EA-E1EE-4FF7-BC49-1D637774F914}" dt="2022-11-04T16:33:08.917" v="5273" actId="21"/>
          <ac:picMkLst>
            <pc:docMk/>
            <pc:sldMk cId="3096831140" sldId="836"/>
            <ac:picMk id="7" creationId="{2443D63F-66DA-49BC-CAA2-DE9A077B027D}"/>
          </ac:picMkLst>
        </pc:picChg>
        <pc:picChg chg="del">
          <ac:chgData name="Vadim Badalov" userId="bb717100ecf5e0d1" providerId="LiveId" clId="{408183EA-E1EE-4FF7-BC49-1D637774F914}" dt="2022-11-04T16:33:11.892" v="5274" actId="21"/>
          <ac:picMkLst>
            <pc:docMk/>
            <pc:sldMk cId="3096831140" sldId="836"/>
            <ac:picMk id="8" creationId="{2281B596-C15C-9376-9E26-D85836E52D44}"/>
          </ac:picMkLst>
        </pc:picChg>
        <pc:picChg chg="add mod">
          <ac:chgData name="Vadim Badalov" userId="bb717100ecf5e0d1" providerId="LiveId" clId="{408183EA-E1EE-4FF7-BC49-1D637774F914}" dt="2022-11-04T16:45:19.113" v="5330" actId="1076"/>
          <ac:picMkLst>
            <pc:docMk/>
            <pc:sldMk cId="3096831140" sldId="836"/>
            <ac:picMk id="9" creationId="{CCF4681C-9854-0832-16B1-A73B3E35D2F1}"/>
          </ac:picMkLst>
        </pc:picChg>
        <pc:picChg chg="add mod">
          <ac:chgData name="Vadim Badalov" userId="bb717100ecf5e0d1" providerId="LiveId" clId="{408183EA-E1EE-4FF7-BC49-1D637774F914}" dt="2022-11-04T16:48:10.560" v="5358" actId="14100"/>
          <ac:picMkLst>
            <pc:docMk/>
            <pc:sldMk cId="3096831140" sldId="836"/>
            <ac:picMk id="12" creationId="{A350D668-B36F-395E-2A30-31E044DB70AB}"/>
          </ac:picMkLst>
        </pc:picChg>
        <pc:picChg chg="add mod">
          <ac:chgData name="Vadim Badalov" userId="bb717100ecf5e0d1" providerId="LiveId" clId="{408183EA-E1EE-4FF7-BC49-1D637774F914}" dt="2022-11-04T16:48:06.864" v="5357" actId="1076"/>
          <ac:picMkLst>
            <pc:docMk/>
            <pc:sldMk cId="3096831140" sldId="836"/>
            <ac:picMk id="13" creationId="{1878E91B-5211-0DF8-00BB-BCC49E268994}"/>
          </ac:picMkLst>
        </pc:picChg>
        <pc:picChg chg="add mod">
          <ac:chgData name="Vadim Badalov" userId="bb717100ecf5e0d1" providerId="LiveId" clId="{408183EA-E1EE-4FF7-BC49-1D637774F914}" dt="2022-11-04T16:55:00.085" v="5540" actId="14100"/>
          <ac:picMkLst>
            <pc:docMk/>
            <pc:sldMk cId="3096831140" sldId="836"/>
            <ac:picMk id="14" creationId="{D87C67A6-6A63-611A-92A9-FF7839215CB4}"/>
          </ac:picMkLst>
        </pc:picChg>
        <pc:picChg chg="add mod">
          <ac:chgData name="Vadim Badalov" userId="bb717100ecf5e0d1" providerId="LiveId" clId="{408183EA-E1EE-4FF7-BC49-1D637774F914}" dt="2022-11-04T16:47:34.456" v="5350" actId="14100"/>
          <ac:picMkLst>
            <pc:docMk/>
            <pc:sldMk cId="3096831140" sldId="836"/>
            <ac:picMk id="15" creationId="{405C2FB5-78D8-FC52-C098-5A6C410EECCA}"/>
          </ac:picMkLst>
        </pc:picChg>
        <pc:picChg chg="add mod">
          <ac:chgData name="Vadim Badalov" userId="bb717100ecf5e0d1" providerId="LiveId" clId="{408183EA-E1EE-4FF7-BC49-1D637774F914}" dt="2022-11-04T16:48:25.624" v="5361" actId="1076"/>
          <ac:picMkLst>
            <pc:docMk/>
            <pc:sldMk cId="3096831140" sldId="836"/>
            <ac:picMk id="16" creationId="{373ECC0F-2DF1-647A-7763-3F734B18639B}"/>
          </ac:picMkLst>
        </pc:picChg>
        <pc:picChg chg="add mod">
          <ac:chgData name="Vadim Badalov" userId="bb717100ecf5e0d1" providerId="LiveId" clId="{408183EA-E1EE-4FF7-BC49-1D637774F914}" dt="2022-11-04T16:49:18.056" v="5366" actId="14100"/>
          <ac:picMkLst>
            <pc:docMk/>
            <pc:sldMk cId="3096831140" sldId="836"/>
            <ac:picMk id="17" creationId="{ABF09688-16D5-F5A7-0455-C4C517BB2172}"/>
          </ac:picMkLst>
        </pc:picChg>
        <pc:picChg chg="add mod">
          <ac:chgData name="Vadim Badalov" userId="bb717100ecf5e0d1" providerId="LiveId" clId="{408183EA-E1EE-4FF7-BC49-1D637774F914}" dt="2022-11-04T16:55:31.117" v="5546" actId="1076"/>
          <ac:picMkLst>
            <pc:docMk/>
            <pc:sldMk cId="3096831140" sldId="836"/>
            <ac:picMk id="18" creationId="{D3EA5EFD-5D46-4DE8-3783-3B0F9226EB2B}"/>
          </ac:picMkLst>
        </pc:picChg>
      </pc:sldChg>
      <pc:sldChg chg="addSp delSp modSp mod">
        <pc:chgData name="Vadim Badalov" userId="bb717100ecf5e0d1" providerId="LiveId" clId="{408183EA-E1EE-4FF7-BC49-1D637774F914}" dt="2022-11-04T17:21:21.026" v="5868" actId="14100"/>
        <pc:sldMkLst>
          <pc:docMk/>
          <pc:sldMk cId="2033465822" sldId="837"/>
        </pc:sldMkLst>
        <pc:spChg chg="mod">
          <ac:chgData name="Vadim Badalov" userId="bb717100ecf5e0d1" providerId="LiveId" clId="{408183EA-E1EE-4FF7-BC49-1D637774F914}" dt="2022-11-04T17:16:09.956" v="5822" actId="1076"/>
          <ac:spMkLst>
            <pc:docMk/>
            <pc:sldMk cId="2033465822" sldId="837"/>
            <ac:spMk id="2" creationId="{74B98E21-E986-D3ED-6F9F-0BFE8D7C8FF9}"/>
          </ac:spMkLst>
        </pc:spChg>
        <pc:picChg chg="add mod">
          <ac:chgData name="Vadim Badalov" userId="bb717100ecf5e0d1" providerId="LiveId" clId="{408183EA-E1EE-4FF7-BC49-1D637774F914}" dt="2022-11-04T17:13:39.437" v="5648" actId="14100"/>
          <ac:picMkLst>
            <pc:docMk/>
            <pc:sldMk cId="2033465822" sldId="837"/>
            <ac:picMk id="3" creationId="{B85ACDC9-14E0-A2EA-4DB0-767EEC397ADA}"/>
          </ac:picMkLst>
        </pc:picChg>
        <pc:picChg chg="add del mod">
          <ac:chgData name="Vadim Badalov" userId="bb717100ecf5e0d1" providerId="LiveId" clId="{408183EA-E1EE-4FF7-BC49-1D637774F914}" dt="2022-11-04T17:12:51.350" v="5637" actId="21"/>
          <ac:picMkLst>
            <pc:docMk/>
            <pc:sldMk cId="2033465822" sldId="837"/>
            <ac:picMk id="5" creationId="{356D220A-A3CF-BD60-F063-68B1EA6AD53B}"/>
          </ac:picMkLst>
        </pc:picChg>
        <pc:picChg chg="add mod">
          <ac:chgData name="Vadim Badalov" userId="bb717100ecf5e0d1" providerId="LiveId" clId="{408183EA-E1EE-4FF7-BC49-1D637774F914}" dt="2022-11-04T17:13:25.414" v="5644" actId="14100"/>
          <ac:picMkLst>
            <pc:docMk/>
            <pc:sldMk cId="2033465822" sldId="837"/>
            <ac:picMk id="6" creationId="{CCDC6F92-0EEC-4DAC-3A8C-67A9494E9771}"/>
          </ac:picMkLst>
        </pc:picChg>
        <pc:picChg chg="add mod">
          <ac:chgData name="Vadim Badalov" userId="bb717100ecf5e0d1" providerId="LiveId" clId="{408183EA-E1EE-4FF7-BC49-1D637774F914}" dt="2022-11-04T17:14:13.717" v="5658" actId="14100"/>
          <ac:picMkLst>
            <pc:docMk/>
            <pc:sldMk cId="2033465822" sldId="837"/>
            <ac:picMk id="7" creationId="{3F621A31-7C22-4235-2243-16F383BF74DA}"/>
          </ac:picMkLst>
        </pc:picChg>
        <pc:picChg chg="add mod">
          <ac:chgData name="Vadim Badalov" userId="bb717100ecf5e0d1" providerId="LiveId" clId="{408183EA-E1EE-4FF7-BC49-1D637774F914}" dt="2022-11-04T17:14:04.461" v="5656" actId="14100"/>
          <ac:picMkLst>
            <pc:docMk/>
            <pc:sldMk cId="2033465822" sldId="837"/>
            <ac:picMk id="8" creationId="{076201EF-802D-A213-BA52-C9B535567718}"/>
          </ac:picMkLst>
        </pc:picChg>
        <pc:picChg chg="del">
          <ac:chgData name="Vadim Badalov" userId="bb717100ecf5e0d1" providerId="LiveId" clId="{408183EA-E1EE-4FF7-BC49-1D637774F914}" dt="2022-11-04T16:56:35.661" v="5558" actId="21"/>
          <ac:picMkLst>
            <pc:docMk/>
            <pc:sldMk cId="2033465822" sldId="837"/>
            <ac:picMk id="9" creationId="{CCF4681C-9854-0832-16B1-A73B3E35D2F1}"/>
          </ac:picMkLst>
        </pc:picChg>
        <pc:picChg chg="add mod">
          <ac:chgData name="Vadim Badalov" userId="bb717100ecf5e0d1" providerId="LiveId" clId="{408183EA-E1EE-4FF7-BC49-1D637774F914}" dt="2022-11-04T17:21:21.026" v="5868" actId="14100"/>
          <ac:picMkLst>
            <pc:docMk/>
            <pc:sldMk cId="2033465822" sldId="837"/>
            <ac:picMk id="10" creationId="{FF3E03E9-97CD-70F3-8CF4-DD4AC171AB23}"/>
          </ac:picMkLst>
        </pc:picChg>
        <pc:picChg chg="del">
          <ac:chgData name="Vadim Badalov" userId="bb717100ecf5e0d1" providerId="LiveId" clId="{408183EA-E1EE-4FF7-BC49-1D637774F914}" dt="2022-11-04T16:56:38.260" v="5559" actId="21"/>
          <ac:picMkLst>
            <pc:docMk/>
            <pc:sldMk cId="2033465822" sldId="837"/>
            <ac:picMk id="12" creationId="{A350D668-B36F-395E-2A30-31E044DB70AB}"/>
          </ac:picMkLst>
        </pc:picChg>
        <pc:picChg chg="del">
          <ac:chgData name="Vadim Badalov" userId="bb717100ecf5e0d1" providerId="LiveId" clId="{408183EA-E1EE-4FF7-BC49-1D637774F914}" dt="2022-11-04T16:56:40.931" v="5560" actId="21"/>
          <ac:picMkLst>
            <pc:docMk/>
            <pc:sldMk cId="2033465822" sldId="837"/>
            <ac:picMk id="13" creationId="{1878E91B-5211-0DF8-00BB-BCC49E268994}"/>
          </ac:picMkLst>
        </pc:picChg>
        <pc:picChg chg="del">
          <ac:chgData name="Vadim Badalov" userId="bb717100ecf5e0d1" providerId="LiveId" clId="{408183EA-E1EE-4FF7-BC49-1D637774F914}" dt="2022-11-04T16:56:43.315" v="5561" actId="21"/>
          <ac:picMkLst>
            <pc:docMk/>
            <pc:sldMk cId="2033465822" sldId="837"/>
            <ac:picMk id="14" creationId="{D87C67A6-6A63-611A-92A9-FF7839215CB4}"/>
          </ac:picMkLst>
        </pc:picChg>
        <pc:picChg chg="del">
          <ac:chgData name="Vadim Badalov" userId="bb717100ecf5e0d1" providerId="LiveId" clId="{408183EA-E1EE-4FF7-BC49-1D637774F914}" dt="2022-11-04T16:57:17.868" v="5567" actId="21"/>
          <ac:picMkLst>
            <pc:docMk/>
            <pc:sldMk cId="2033465822" sldId="837"/>
            <ac:picMk id="15" creationId="{405C2FB5-78D8-FC52-C098-5A6C410EECCA}"/>
          </ac:picMkLst>
        </pc:picChg>
        <pc:picChg chg="del">
          <ac:chgData name="Vadim Badalov" userId="bb717100ecf5e0d1" providerId="LiveId" clId="{408183EA-E1EE-4FF7-BC49-1D637774F914}" dt="2022-11-04T16:56:52.196" v="5564" actId="21"/>
          <ac:picMkLst>
            <pc:docMk/>
            <pc:sldMk cId="2033465822" sldId="837"/>
            <ac:picMk id="16" creationId="{373ECC0F-2DF1-647A-7763-3F734B18639B}"/>
          </ac:picMkLst>
        </pc:picChg>
        <pc:picChg chg="del">
          <ac:chgData name="Vadim Badalov" userId="bb717100ecf5e0d1" providerId="LiveId" clId="{408183EA-E1EE-4FF7-BC49-1D637774F914}" dt="2022-11-04T16:56:48.795" v="5563" actId="21"/>
          <ac:picMkLst>
            <pc:docMk/>
            <pc:sldMk cId="2033465822" sldId="837"/>
            <ac:picMk id="17" creationId="{ABF09688-16D5-F5A7-0455-C4C517BB2172}"/>
          </ac:picMkLst>
        </pc:picChg>
        <pc:picChg chg="del">
          <ac:chgData name="Vadim Badalov" userId="bb717100ecf5e0d1" providerId="LiveId" clId="{408183EA-E1EE-4FF7-BC49-1D637774F914}" dt="2022-11-04T16:56:46.011" v="5562" actId="21"/>
          <ac:picMkLst>
            <pc:docMk/>
            <pc:sldMk cId="2033465822" sldId="837"/>
            <ac:picMk id="18" creationId="{D3EA5EFD-5D46-4DE8-3783-3B0F9226EB2B}"/>
          </ac:picMkLst>
        </pc:picChg>
        <pc:picChg chg="add mod">
          <ac:chgData name="Vadim Badalov" userId="bb717100ecf5e0d1" providerId="LiveId" clId="{408183EA-E1EE-4FF7-BC49-1D637774F914}" dt="2022-11-04T17:14:08.605" v="5657" actId="14100"/>
          <ac:picMkLst>
            <pc:docMk/>
            <pc:sldMk cId="2033465822" sldId="837"/>
            <ac:picMk id="19" creationId="{6EFD0546-9C07-65AD-3809-4CD430FBECCB}"/>
          </ac:picMkLst>
        </pc:picChg>
        <pc:picChg chg="add mod">
          <ac:chgData name="Vadim Badalov" userId="bb717100ecf5e0d1" providerId="LiveId" clId="{408183EA-E1EE-4FF7-BC49-1D637774F914}" dt="2022-11-04T17:12:39.670" v="5634" actId="14100"/>
          <ac:picMkLst>
            <pc:docMk/>
            <pc:sldMk cId="2033465822" sldId="837"/>
            <ac:picMk id="20" creationId="{76C4C8D4-1AD9-8C62-0A99-8D3F67F933C1}"/>
          </ac:picMkLst>
        </pc:picChg>
        <pc:picChg chg="add mod">
          <ac:chgData name="Vadim Badalov" userId="bb717100ecf5e0d1" providerId="LiveId" clId="{408183EA-E1EE-4FF7-BC49-1D637774F914}" dt="2022-11-04T17:21:14.426" v="5867" actId="1076"/>
          <ac:picMkLst>
            <pc:docMk/>
            <pc:sldMk cId="2033465822" sldId="837"/>
            <ac:picMk id="21" creationId="{0318ACAA-16EE-19B4-56D5-B1EFF5C9D01B}"/>
          </ac:picMkLst>
        </pc:picChg>
      </pc:sldChg>
      <pc:sldChg chg="addSp delSp modSp mod">
        <pc:chgData name="Vadim Badalov" userId="bb717100ecf5e0d1" providerId="LiveId" clId="{408183EA-E1EE-4FF7-BC49-1D637774F914}" dt="2022-11-04T17:38:24.715" v="6220" actId="14100"/>
        <pc:sldMkLst>
          <pc:docMk/>
          <pc:sldMk cId="2172618852" sldId="838"/>
        </pc:sldMkLst>
        <pc:spChg chg="mod">
          <ac:chgData name="Vadim Badalov" userId="bb717100ecf5e0d1" providerId="LiveId" clId="{408183EA-E1EE-4FF7-BC49-1D637774F914}" dt="2022-11-04T17:30:28.631" v="6063" actId="6549"/>
          <ac:spMkLst>
            <pc:docMk/>
            <pc:sldMk cId="2172618852" sldId="838"/>
            <ac:spMk id="2" creationId="{74B98E21-E986-D3ED-6F9F-0BFE8D7C8FF9}"/>
          </ac:spMkLst>
        </pc:spChg>
        <pc:picChg chg="del">
          <ac:chgData name="Vadim Badalov" userId="bb717100ecf5e0d1" providerId="LiveId" clId="{408183EA-E1EE-4FF7-BC49-1D637774F914}" dt="2022-11-04T17:18:59.427" v="5843" actId="21"/>
          <ac:picMkLst>
            <pc:docMk/>
            <pc:sldMk cId="2172618852" sldId="838"/>
            <ac:picMk id="3" creationId="{B85ACDC9-14E0-A2EA-4DB0-767EEC397ADA}"/>
          </ac:picMkLst>
        </pc:picChg>
        <pc:picChg chg="add mod">
          <ac:chgData name="Vadim Badalov" userId="bb717100ecf5e0d1" providerId="LiveId" clId="{408183EA-E1EE-4FF7-BC49-1D637774F914}" dt="2022-11-04T17:26:53.432" v="5907" actId="14100"/>
          <ac:picMkLst>
            <pc:docMk/>
            <pc:sldMk cId="2172618852" sldId="838"/>
            <ac:picMk id="5" creationId="{8CCC1A0A-AE84-C90D-E356-F31962BBAC3B}"/>
          </ac:picMkLst>
        </pc:picChg>
        <pc:picChg chg="del">
          <ac:chgData name="Vadim Badalov" userId="bb717100ecf5e0d1" providerId="LiveId" clId="{408183EA-E1EE-4FF7-BC49-1D637774F914}" dt="2022-11-04T17:19:01.915" v="5844" actId="21"/>
          <ac:picMkLst>
            <pc:docMk/>
            <pc:sldMk cId="2172618852" sldId="838"/>
            <ac:picMk id="6" creationId="{CCDC6F92-0EEC-4DAC-3A8C-67A9494E9771}"/>
          </ac:picMkLst>
        </pc:picChg>
        <pc:picChg chg="del">
          <ac:chgData name="Vadim Badalov" userId="bb717100ecf5e0d1" providerId="LiveId" clId="{408183EA-E1EE-4FF7-BC49-1D637774F914}" dt="2022-11-04T17:19:08.348" v="5846" actId="21"/>
          <ac:picMkLst>
            <pc:docMk/>
            <pc:sldMk cId="2172618852" sldId="838"/>
            <ac:picMk id="7" creationId="{3F621A31-7C22-4235-2243-16F383BF74DA}"/>
          </ac:picMkLst>
        </pc:picChg>
        <pc:picChg chg="del">
          <ac:chgData name="Vadim Badalov" userId="bb717100ecf5e0d1" providerId="LiveId" clId="{408183EA-E1EE-4FF7-BC49-1D637774F914}" dt="2022-11-04T17:19:11.603" v="5847" actId="21"/>
          <ac:picMkLst>
            <pc:docMk/>
            <pc:sldMk cId="2172618852" sldId="838"/>
            <ac:picMk id="8" creationId="{076201EF-802D-A213-BA52-C9B535567718}"/>
          </ac:picMkLst>
        </pc:picChg>
        <pc:picChg chg="add mod">
          <ac:chgData name="Vadim Badalov" userId="bb717100ecf5e0d1" providerId="LiveId" clId="{408183EA-E1EE-4FF7-BC49-1D637774F914}" dt="2022-11-04T17:26:59.127" v="5909" actId="1076"/>
          <ac:picMkLst>
            <pc:docMk/>
            <pc:sldMk cId="2172618852" sldId="838"/>
            <ac:picMk id="9" creationId="{12309E41-DDA1-16B9-CBCE-0B09A0686281}"/>
          </ac:picMkLst>
        </pc:picChg>
        <pc:picChg chg="del">
          <ac:chgData name="Vadim Badalov" userId="bb717100ecf5e0d1" providerId="LiveId" clId="{408183EA-E1EE-4FF7-BC49-1D637774F914}" dt="2022-11-04T17:18:56.163" v="5842" actId="21"/>
          <ac:picMkLst>
            <pc:docMk/>
            <pc:sldMk cId="2172618852" sldId="838"/>
            <ac:picMk id="10" creationId="{FF3E03E9-97CD-70F3-8CF4-DD4AC171AB23}"/>
          </ac:picMkLst>
        </pc:picChg>
        <pc:picChg chg="add del mod">
          <ac:chgData name="Vadim Badalov" userId="bb717100ecf5e0d1" providerId="LiveId" clId="{408183EA-E1EE-4FF7-BC49-1D637774F914}" dt="2022-11-04T17:26:37.792" v="5902" actId="21"/>
          <ac:picMkLst>
            <pc:docMk/>
            <pc:sldMk cId="2172618852" sldId="838"/>
            <ac:picMk id="12" creationId="{6C6BBB83-C53D-8F84-C8A8-536E0DCB9016}"/>
          </ac:picMkLst>
        </pc:picChg>
        <pc:picChg chg="add mod">
          <ac:chgData name="Vadim Badalov" userId="bb717100ecf5e0d1" providerId="LiveId" clId="{408183EA-E1EE-4FF7-BC49-1D637774F914}" dt="2022-11-04T17:38:24.715" v="6220" actId="14100"/>
          <ac:picMkLst>
            <pc:docMk/>
            <pc:sldMk cId="2172618852" sldId="838"/>
            <ac:picMk id="13" creationId="{17FC2EC8-97D1-8ED2-459A-148F951C9902}"/>
          </ac:picMkLst>
        </pc:picChg>
        <pc:picChg chg="add mod">
          <ac:chgData name="Vadim Badalov" userId="bb717100ecf5e0d1" providerId="LiveId" clId="{408183EA-E1EE-4FF7-BC49-1D637774F914}" dt="2022-11-04T17:26:42.896" v="5904" actId="1076"/>
          <ac:picMkLst>
            <pc:docMk/>
            <pc:sldMk cId="2172618852" sldId="838"/>
            <ac:picMk id="14" creationId="{6C311857-1771-4BF7-6F75-89D05395D4EE}"/>
          </ac:picMkLst>
        </pc:picChg>
        <pc:picChg chg="add del mod">
          <ac:chgData name="Vadim Badalov" userId="bb717100ecf5e0d1" providerId="LiveId" clId="{408183EA-E1EE-4FF7-BC49-1D637774F914}" dt="2022-11-04T17:38:00.083" v="6213" actId="21"/>
          <ac:picMkLst>
            <pc:docMk/>
            <pc:sldMk cId="2172618852" sldId="838"/>
            <ac:picMk id="15" creationId="{80341173-48C6-74D9-1F29-9AE0775A89D9}"/>
          </ac:picMkLst>
        </pc:picChg>
        <pc:picChg chg="add mod">
          <ac:chgData name="Vadim Badalov" userId="bb717100ecf5e0d1" providerId="LiveId" clId="{408183EA-E1EE-4FF7-BC49-1D637774F914}" dt="2022-11-04T17:38:16.163" v="6218" actId="1076"/>
          <ac:picMkLst>
            <pc:docMk/>
            <pc:sldMk cId="2172618852" sldId="838"/>
            <ac:picMk id="16" creationId="{7CF42920-B181-784A-F908-DC9F5F2C08E4}"/>
          </ac:picMkLst>
        </pc:picChg>
        <pc:picChg chg="add mod">
          <ac:chgData name="Vadim Badalov" userId="bb717100ecf5e0d1" providerId="LiveId" clId="{408183EA-E1EE-4FF7-BC49-1D637774F914}" dt="2022-11-04T17:38:14.475" v="6217" actId="1076"/>
          <ac:picMkLst>
            <pc:docMk/>
            <pc:sldMk cId="2172618852" sldId="838"/>
            <ac:picMk id="17" creationId="{390043EA-CA29-76E0-62F7-912A84E51A62}"/>
          </ac:picMkLst>
        </pc:picChg>
        <pc:picChg chg="add mod">
          <ac:chgData name="Vadim Badalov" userId="bb717100ecf5e0d1" providerId="LiveId" clId="{408183EA-E1EE-4FF7-BC49-1D637774F914}" dt="2022-11-04T17:38:20.779" v="6219" actId="1076"/>
          <ac:picMkLst>
            <pc:docMk/>
            <pc:sldMk cId="2172618852" sldId="838"/>
            <ac:picMk id="18" creationId="{C03E61EB-BEC0-2D75-41CD-CF9CAAC96002}"/>
          </ac:picMkLst>
        </pc:picChg>
        <pc:picChg chg="del">
          <ac:chgData name="Vadim Badalov" userId="bb717100ecf5e0d1" providerId="LiveId" clId="{408183EA-E1EE-4FF7-BC49-1D637774F914}" dt="2022-11-04T17:22:29.074" v="5874" actId="21"/>
          <ac:picMkLst>
            <pc:docMk/>
            <pc:sldMk cId="2172618852" sldId="838"/>
            <ac:picMk id="19" creationId="{6EFD0546-9C07-65AD-3809-4CD430FBECCB}"/>
          </ac:picMkLst>
        </pc:picChg>
        <pc:picChg chg="del">
          <ac:chgData name="Vadim Badalov" userId="bb717100ecf5e0d1" providerId="LiveId" clId="{408183EA-E1EE-4FF7-BC49-1D637774F914}" dt="2022-11-04T17:19:04.353" v="5845" actId="21"/>
          <ac:picMkLst>
            <pc:docMk/>
            <pc:sldMk cId="2172618852" sldId="838"/>
            <ac:picMk id="20" creationId="{76C4C8D4-1AD9-8C62-0A99-8D3F67F933C1}"/>
          </ac:picMkLst>
        </pc:picChg>
      </pc:sldChg>
      <pc:sldChg chg="addSp delSp modSp mod delAnim modAnim">
        <pc:chgData name="Vadim Badalov" userId="bb717100ecf5e0d1" providerId="LiveId" clId="{408183EA-E1EE-4FF7-BC49-1D637774F914}" dt="2022-11-04T17:54:22.404" v="6304" actId="1076"/>
        <pc:sldMkLst>
          <pc:docMk/>
          <pc:sldMk cId="544260195" sldId="839"/>
        </pc:sldMkLst>
        <pc:spChg chg="mod">
          <ac:chgData name="Vadim Badalov" userId="bb717100ecf5e0d1" providerId="LiveId" clId="{408183EA-E1EE-4FF7-BC49-1D637774F914}" dt="2022-11-04T17:33:18.230" v="6204" actId="20577"/>
          <ac:spMkLst>
            <pc:docMk/>
            <pc:sldMk cId="544260195" sldId="839"/>
            <ac:spMk id="2" creationId="{74B98E21-E986-D3ED-6F9F-0BFE8D7C8FF9}"/>
          </ac:spMkLst>
        </pc:spChg>
        <pc:picChg chg="del">
          <ac:chgData name="Vadim Badalov" userId="bb717100ecf5e0d1" providerId="LiveId" clId="{408183EA-E1EE-4FF7-BC49-1D637774F914}" dt="2022-11-04T17:32:50.404" v="6191" actId="21"/>
          <ac:picMkLst>
            <pc:docMk/>
            <pc:sldMk cId="544260195" sldId="839"/>
            <ac:picMk id="5" creationId="{8CCC1A0A-AE84-C90D-E356-F31962BBAC3B}"/>
          </ac:picMkLst>
        </pc:picChg>
        <pc:picChg chg="add mod">
          <ac:chgData name="Vadim Badalov" userId="bb717100ecf5e0d1" providerId="LiveId" clId="{408183EA-E1EE-4FF7-BC49-1D637774F914}" dt="2022-11-04T17:54:12.060" v="6301" actId="1076"/>
          <ac:picMkLst>
            <pc:docMk/>
            <pc:sldMk cId="544260195" sldId="839"/>
            <ac:picMk id="6" creationId="{0CD96F29-7D75-65B2-DE73-C900668D57B3}"/>
          </ac:picMkLst>
        </pc:picChg>
        <pc:picChg chg="add mod">
          <ac:chgData name="Vadim Badalov" userId="bb717100ecf5e0d1" providerId="LiveId" clId="{408183EA-E1EE-4FF7-BC49-1D637774F914}" dt="2022-11-04T17:54:09.996" v="6300" actId="1076"/>
          <ac:picMkLst>
            <pc:docMk/>
            <pc:sldMk cId="544260195" sldId="839"/>
            <ac:picMk id="7" creationId="{92700527-8F36-3E8D-BAEF-722D2453FF4E}"/>
          </ac:picMkLst>
        </pc:picChg>
        <pc:picChg chg="add mod">
          <ac:chgData name="Vadim Badalov" userId="bb717100ecf5e0d1" providerId="LiveId" clId="{408183EA-E1EE-4FF7-BC49-1D637774F914}" dt="2022-11-04T17:52:21.517" v="6269" actId="1076"/>
          <ac:picMkLst>
            <pc:docMk/>
            <pc:sldMk cId="544260195" sldId="839"/>
            <ac:picMk id="8" creationId="{7F5F8138-1788-89EA-68D6-8E151F0F540C}"/>
          </ac:picMkLst>
        </pc:picChg>
        <pc:picChg chg="del">
          <ac:chgData name="Vadim Badalov" userId="bb717100ecf5e0d1" providerId="LiveId" clId="{408183EA-E1EE-4FF7-BC49-1D637774F914}" dt="2022-11-04T17:32:52.893" v="6192" actId="21"/>
          <ac:picMkLst>
            <pc:docMk/>
            <pc:sldMk cId="544260195" sldId="839"/>
            <ac:picMk id="9" creationId="{12309E41-DDA1-16B9-CBCE-0B09A0686281}"/>
          </ac:picMkLst>
        </pc:picChg>
        <pc:picChg chg="add del mod">
          <ac:chgData name="Vadim Badalov" userId="bb717100ecf5e0d1" providerId="LiveId" clId="{408183EA-E1EE-4FF7-BC49-1D637774F914}" dt="2022-11-04T17:53:59.820" v="6295" actId="21"/>
          <ac:picMkLst>
            <pc:docMk/>
            <pc:sldMk cId="544260195" sldId="839"/>
            <ac:picMk id="10" creationId="{48CB1A14-CC21-A26F-698F-716AA8E81222}"/>
          </ac:picMkLst>
        </pc:picChg>
        <pc:picChg chg="add mod">
          <ac:chgData name="Vadim Badalov" userId="bb717100ecf5e0d1" providerId="LiveId" clId="{408183EA-E1EE-4FF7-BC49-1D637774F914}" dt="2022-11-04T17:52:24.925" v="6270" actId="1076"/>
          <ac:picMkLst>
            <pc:docMk/>
            <pc:sldMk cId="544260195" sldId="839"/>
            <ac:picMk id="12" creationId="{7B096918-A697-2A89-43D1-2D14130AC092}"/>
          </ac:picMkLst>
        </pc:picChg>
        <pc:picChg chg="del">
          <ac:chgData name="Vadim Badalov" userId="bb717100ecf5e0d1" providerId="LiveId" clId="{408183EA-E1EE-4FF7-BC49-1D637774F914}" dt="2022-11-04T17:32:55.197" v="6193" actId="21"/>
          <ac:picMkLst>
            <pc:docMk/>
            <pc:sldMk cId="544260195" sldId="839"/>
            <ac:picMk id="13" creationId="{17FC2EC8-97D1-8ED2-459A-148F951C9902}"/>
          </ac:picMkLst>
        </pc:picChg>
        <pc:picChg chg="del">
          <ac:chgData name="Vadim Badalov" userId="bb717100ecf5e0d1" providerId="LiveId" clId="{408183EA-E1EE-4FF7-BC49-1D637774F914}" dt="2022-11-04T17:32:47.206" v="6190" actId="21"/>
          <ac:picMkLst>
            <pc:docMk/>
            <pc:sldMk cId="544260195" sldId="839"/>
            <ac:picMk id="14" creationId="{6C311857-1771-4BF7-6F75-89D05395D4EE}"/>
          </ac:picMkLst>
        </pc:picChg>
        <pc:picChg chg="del">
          <ac:chgData name="Vadim Badalov" userId="bb717100ecf5e0d1" providerId="LiveId" clId="{408183EA-E1EE-4FF7-BC49-1D637774F914}" dt="2022-11-04T17:32:57.765" v="6194" actId="21"/>
          <ac:picMkLst>
            <pc:docMk/>
            <pc:sldMk cId="544260195" sldId="839"/>
            <ac:picMk id="15" creationId="{80341173-48C6-74D9-1F29-9AE0775A89D9}"/>
          </ac:picMkLst>
        </pc:picChg>
        <pc:picChg chg="del">
          <ac:chgData name="Vadim Badalov" userId="bb717100ecf5e0d1" providerId="LiveId" clId="{408183EA-E1EE-4FF7-BC49-1D637774F914}" dt="2022-11-04T17:33:00.565" v="6195" actId="21"/>
          <ac:picMkLst>
            <pc:docMk/>
            <pc:sldMk cId="544260195" sldId="839"/>
            <ac:picMk id="16" creationId="{7CF42920-B181-784A-F908-DC9F5F2C08E4}"/>
          </ac:picMkLst>
        </pc:picChg>
        <pc:picChg chg="del">
          <ac:chgData name="Vadim Badalov" userId="bb717100ecf5e0d1" providerId="LiveId" clId="{408183EA-E1EE-4FF7-BC49-1D637774F914}" dt="2022-11-04T17:33:03.429" v="6196" actId="21"/>
          <ac:picMkLst>
            <pc:docMk/>
            <pc:sldMk cId="544260195" sldId="839"/>
            <ac:picMk id="17" creationId="{390043EA-CA29-76E0-62F7-912A84E51A62}"/>
          </ac:picMkLst>
        </pc:picChg>
        <pc:picChg chg="add mod">
          <ac:chgData name="Vadim Badalov" userId="bb717100ecf5e0d1" providerId="LiveId" clId="{408183EA-E1EE-4FF7-BC49-1D637774F914}" dt="2022-11-04T17:54:22.404" v="6304" actId="1076"/>
          <ac:picMkLst>
            <pc:docMk/>
            <pc:sldMk cId="544260195" sldId="839"/>
            <ac:picMk id="18" creationId="{958DDAD4-EB81-173B-0304-B33C0A32CF77}"/>
          </ac:picMkLst>
        </pc:picChg>
        <pc:picChg chg="add mod">
          <ac:chgData name="Vadim Badalov" userId="bb717100ecf5e0d1" providerId="LiveId" clId="{408183EA-E1EE-4FF7-BC49-1D637774F914}" dt="2022-11-04T17:54:16.668" v="6302" actId="1076"/>
          <ac:picMkLst>
            <pc:docMk/>
            <pc:sldMk cId="544260195" sldId="839"/>
            <ac:picMk id="19" creationId="{DD0572DB-89D4-BCD3-2529-4CE620954208}"/>
          </ac:picMkLst>
        </pc:picChg>
        <pc:picChg chg="add del mod">
          <ac:chgData name="Vadim Badalov" userId="bb717100ecf5e0d1" providerId="LiveId" clId="{408183EA-E1EE-4FF7-BC49-1D637774F914}" dt="2022-11-04T17:50:12.287" v="6257" actId="21"/>
          <ac:picMkLst>
            <pc:docMk/>
            <pc:sldMk cId="544260195" sldId="839"/>
            <ac:picMk id="20" creationId="{121A62D1-64DB-468D-D78A-8CC5C52E3691}"/>
          </ac:picMkLst>
        </pc:picChg>
        <pc:picChg chg="add mod">
          <ac:chgData name="Vadim Badalov" userId="bb717100ecf5e0d1" providerId="LiveId" clId="{408183EA-E1EE-4FF7-BC49-1D637774F914}" dt="2022-11-04T17:54:19.620" v="6303" actId="1076"/>
          <ac:picMkLst>
            <pc:docMk/>
            <pc:sldMk cId="544260195" sldId="839"/>
            <ac:picMk id="22" creationId="{BB95C49E-25F0-2887-FF40-F1157272B886}"/>
          </ac:picMkLst>
        </pc:picChg>
      </pc:sldChg>
      <pc:sldChg chg="addSp delSp modSp mod">
        <pc:chgData name="Vadim Badalov" userId="bb717100ecf5e0d1" providerId="LiveId" clId="{408183EA-E1EE-4FF7-BC49-1D637774F914}" dt="2022-11-04T18:13:53.036" v="6401" actId="14100"/>
        <pc:sldMkLst>
          <pc:docMk/>
          <pc:sldMk cId="300207506" sldId="840"/>
        </pc:sldMkLst>
        <pc:spChg chg="del">
          <ac:chgData name="Vadim Badalov" userId="bb717100ecf5e0d1" providerId="LiveId" clId="{408183EA-E1EE-4FF7-BC49-1D637774F914}" dt="2022-11-04T18:13:42.827" v="6399" actId="21"/>
          <ac:spMkLst>
            <pc:docMk/>
            <pc:sldMk cId="300207506" sldId="840"/>
            <ac:spMk id="10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8:12:50.243" v="6387" actId="21"/>
          <ac:spMkLst>
            <pc:docMk/>
            <pc:sldMk cId="300207506" sldId="840"/>
            <ac:spMk id="11" creationId="{88CCCAB7-A9FB-322A-A868-90171AE3896E}"/>
          </ac:spMkLst>
        </pc:spChg>
        <pc:spChg chg="add del mod">
          <ac:chgData name="Vadim Badalov" userId="bb717100ecf5e0d1" providerId="LiveId" clId="{408183EA-E1EE-4FF7-BC49-1D637774F914}" dt="2022-11-04T18:13:00.750" v="6390" actId="21"/>
          <ac:spMkLst>
            <pc:docMk/>
            <pc:sldMk cId="300207506" sldId="840"/>
            <ac:spMk id="12" creationId="{8CB18DDD-C683-B112-04F7-FC4EF2F57FEC}"/>
          </ac:spMkLst>
        </pc:spChg>
        <pc:picChg chg="add mod">
          <ac:chgData name="Vadim Badalov" userId="bb717100ecf5e0d1" providerId="LiveId" clId="{408183EA-E1EE-4FF7-BC49-1D637774F914}" dt="2022-11-04T18:13:25.780" v="6395" actId="1076"/>
          <ac:picMkLst>
            <pc:docMk/>
            <pc:sldMk cId="300207506" sldId="840"/>
            <ac:picMk id="3" creationId="{62CDC138-9B53-43DE-CD88-62AC887BB324}"/>
          </ac:picMkLst>
        </pc:picChg>
        <pc:picChg chg="add mod">
          <ac:chgData name="Vadim Badalov" userId="bb717100ecf5e0d1" providerId="LiveId" clId="{408183EA-E1EE-4FF7-BC49-1D637774F914}" dt="2022-11-04T18:13:34.436" v="6397" actId="14100"/>
          <ac:picMkLst>
            <pc:docMk/>
            <pc:sldMk cId="300207506" sldId="840"/>
            <ac:picMk id="4" creationId="{F9776F0E-A987-A21D-C124-B7FD193B0A4B}"/>
          </ac:picMkLst>
        </pc:picChg>
        <pc:picChg chg="del">
          <ac:chgData name="Vadim Badalov" userId="bb717100ecf5e0d1" providerId="LiveId" clId="{408183EA-E1EE-4FF7-BC49-1D637774F914}" dt="2022-11-04T18:12:46.149" v="6386" actId="21"/>
          <ac:picMkLst>
            <pc:docMk/>
            <pc:sldMk cId="300207506" sldId="840"/>
            <ac:picMk id="7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8:12:54.027" v="6388" actId="21"/>
          <ac:picMkLst>
            <pc:docMk/>
            <pc:sldMk cId="300207506" sldId="840"/>
            <ac:picMk id="8" creationId="{00000000-0000-0000-0000-000000000000}"/>
          </ac:picMkLst>
        </pc:picChg>
        <pc:picChg chg="del">
          <ac:chgData name="Vadim Badalov" userId="bb717100ecf5e0d1" providerId="LiveId" clId="{408183EA-E1EE-4FF7-BC49-1D637774F914}" dt="2022-11-04T18:12:42.883" v="6385" actId="21"/>
          <ac:picMkLst>
            <pc:docMk/>
            <pc:sldMk cId="300207506" sldId="840"/>
            <ac:picMk id="9" creationId="{00000000-0000-0000-0000-000000000000}"/>
          </ac:picMkLst>
        </pc:picChg>
        <pc:picChg chg="add mod">
          <ac:chgData name="Vadim Badalov" userId="bb717100ecf5e0d1" providerId="LiveId" clId="{408183EA-E1EE-4FF7-BC49-1D637774F914}" dt="2022-11-04T18:13:53.036" v="6401" actId="14100"/>
          <ac:picMkLst>
            <pc:docMk/>
            <pc:sldMk cId="300207506" sldId="840"/>
            <ac:picMk id="13" creationId="{AE412525-2BED-097A-B45B-85E9CBC336E3}"/>
          </ac:picMkLst>
        </pc:picChg>
        <pc:picChg chg="del">
          <ac:chgData name="Vadim Badalov" userId="bb717100ecf5e0d1" providerId="LiveId" clId="{408183EA-E1EE-4FF7-BC49-1D637774F914}" dt="2022-11-04T18:12:56.946" v="6389" actId="21"/>
          <ac:picMkLst>
            <pc:docMk/>
            <pc:sldMk cId="300207506" sldId="840"/>
            <ac:picMk id="14" creationId="{00000000-0000-0000-0000-000000000000}"/>
          </ac:picMkLst>
        </pc:picChg>
      </pc:sldChg>
      <pc:sldChg chg="modSp mod">
        <pc:chgData name="Vadim Badalov" userId="bb717100ecf5e0d1" providerId="LiveId" clId="{408183EA-E1EE-4FF7-BC49-1D637774F914}" dt="2022-11-04T18:29:24.566" v="6947" actId="1076"/>
        <pc:sldMkLst>
          <pc:docMk/>
          <pc:sldMk cId="3837787119" sldId="841"/>
        </pc:sldMkLst>
        <pc:picChg chg="mod">
          <ac:chgData name="Vadim Badalov" userId="bb717100ecf5e0d1" providerId="LiveId" clId="{408183EA-E1EE-4FF7-BC49-1D637774F914}" dt="2022-11-04T18:29:24.566" v="6947" actId="1076"/>
          <ac:picMkLst>
            <pc:docMk/>
            <pc:sldMk cId="3837787119" sldId="841"/>
            <ac:picMk id="6" creationId="{D46C02A6-3B22-58A2-E05D-C8AA4600DC90}"/>
          </ac:picMkLst>
        </pc:picChg>
      </pc:sldChg>
      <pc:sldChg chg="addSp delSp modSp mod">
        <pc:chgData name="Vadim Badalov" userId="bb717100ecf5e0d1" providerId="LiveId" clId="{408183EA-E1EE-4FF7-BC49-1D637774F914}" dt="2022-11-04T18:28:15.438" v="6945" actId="1076"/>
        <pc:sldMkLst>
          <pc:docMk/>
          <pc:sldMk cId="3825537654" sldId="842"/>
        </pc:sldMkLst>
        <pc:spChg chg="mod">
          <ac:chgData name="Vadim Badalov" userId="bb717100ecf5e0d1" providerId="LiveId" clId="{408183EA-E1EE-4FF7-BC49-1D637774F914}" dt="2022-11-04T18:16:18.684" v="6421" actId="20577"/>
          <ac:spMkLst>
            <pc:docMk/>
            <pc:sldMk cId="3825537654" sldId="842"/>
            <ac:spMk id="2" creationId="{00000000-0000-0000-0000-000000000000}"/>
          </ac:spMkLst>
        </pc:spChg>
        <pc:spChg chg="add del mod">
          <ac:chgData name="Vadim Badalov" userId="bb717100ecf5e0d1" providerId="LiveId" clId="{408183EA-E1EE-4FF7-BC49-1D637774F914}" dt="2022-11-04T18:16:43.097" v="6428" actId="21"/>
          <ac:spMkLst>
            <pc:docMk/>
            <pc:sldMk cId="3825537654" sldId="842"/>
            <ac:spMk id="4" creationId="{B803CBC3-AA14-C9D1-17E8-99C39B6EF480}"/>
          </ac:spMkLst>
        </pc:spChg>
        <pc:spChg chg="add del mod">
          <ac:chgData name="Vadim Badalov" userId="bb717100ecf5e0d1" providerId="LiveId" clId="{408183EA-E1EE-4FF7-BC49-1D637774F914}" dt="2022-11-04T18:17:43.328" v="6436" actId="21"/>
          <ac:spMkLst>
            <pc:docMk/>
            <pc:sldMk cId="3825537654" sldId="842"/>
            <ac:spMk id="7" creationId="{5E09D213-E19A-D783-1AF7-8647C6BD9829}"/>
          </ac:spMkLst>
        </pc:spChg>
        <pc:spChg chg="add del mod">
          <ac:chgData name="Vadim Badalov" userId="bb717100ecf5e0d1" providerId="LiveId" clId="{408183EA-E1EE-4FF7-BC49-1D637774F914}" dt="2022-11-04T18:28:04.672" v="6943" actId="21"/>
          <ac:spMkLst>
            <pc:docMk/>
            <pc:sldMk cId="3825537654" sldId="842"/>
            <ac:spMk id="9" creationId="{C0E870CE-E3B2-B7D6-33AB-931DACDE0C56}"/>
          </ac:spMkLst>
        </pc:spChg>
        <pc:spChg chg="add del mod">
          <ac:chgData name="Vadim Badalov" userId="bb717100ecf5e0d1" providerId="LiveId" clId="{408183EA-E1EE-4FF7-BC49-1D637774F914}" dt="2022-11-04T18:28:08.580" v="6944" actId="21"/>
          <ac:spMkLst>
            <pc:docMk/>
            <pc:sldMk cId="3825537654" sldId="842"/>
            <ac:spMk id="12" creationId="{C282DB9C-42C0-3618-19A1-60E1726930A5}"/>
          </ac:spMkLst>
        </pc:spChg>
        <pc:graphicFrameChg chg="mod modGraphic">
          <ac:chgData name="Vadim Badalov" userId="bb717100ecf5e0d1" providerId="LiveId" clId="{408183EA-E1EE-4FF7-BC49-1D637774F914}" dt="2022-11-04T18:28:15.438" v="6945" actId="1076"/>
          <ac:graphicFrameMkLst>
            <pc:docMk/>
            <pc:sldMk cId="3825537654" sldId="842"/>
            <ac:graphicFrameMk id="5" creationId="{083C98A5-A986-88DB-55BA-6029B1848201}"/>
          </ac:graphicFrameMkLst>
        </pc:graphicFrameChg>
        <pc:picChg chg="add mod">
          <ac:chgData name="Vadim Badalov" userId="bb717100ecf5e0d1" providerId="LiveId" clId="{408183EA-E1EE-4FF7-BC49-1D637774F914}" dt="2022-11-04T18:18:47.714" v="6451" actId="1076"/>
          <ac:picMkLst>
            <pc:docMk/>
            <pc:sldMk cId="3825537654" sldId="842"/>
            <ac:picMk id="6" creationId="{49C4372D-6843-D68E-BF36-359491311856}"/>
          </ac:picMkLst>
        </pc:picChg>
        <pc:picChg chg="add mod">
          <ac:chgData name="Vadim Badalov" userId="bb717100ecf5e0d1" providerId="LiveId" clId="{408183EA-E1EE-4FF7-BC49-1D637774F914}" dt="2022-11-04T18:18:50.082" v="6452" actId="1076"/>
          <ac:picMkLst>
            <pc:docMk/>
            <pc:sldMk cId="3825537654" sldId="842"/>
            <ac:picMk id="8" creationId="{EEFC76CA-B9F0-9117-1870-DF7EFB8773D3}"/>
          </ac:picMkLst>
        </pc:picChg>
        <pc:picChg chg="del">
          <ac:chgData name="Vadim Badalov" userId="bb717100ecf5e0d1" providerId="LiveId" clId="{408183EA-E1EE-4FF7-BC49-1D637774F914}" dt="2022-11-04T18:16:29.594" v="6424" actId="21"/>
          <ac:picMkLst>
            <pc:docMk/>
            <pc:sldMk cId="3825537654" sldId="842"/>
            <ac:picMk id="11" creationId="{87B954EA-D490-F1E0-6567-8304C6E281AD}"/>
          </ac:picMkLst>
        </pc:picChg>
        <pc:picChg chg="del">
          <ac:chgData name="Vadim Badalov" userId="bb717100ecf5e0d1" providerId="LiveId" clId="{408183EA-E1EE-4FF7-BC49-1D637774F914}" dt="2022-11-04T18:16:23.833" v="6422" actId="21"/>
          <ac:picMkLst>
            <pc:docMk/>
            <pc:sldMk cId="3825537654" sldId="842"/>
            <ac:picMk id="13" creationId="{5AA30EAB-CB10-40AC-E6CE-09F4D6B3CF8E}"/>
          </ac:picMkLst>
        </pc:picChg>
        <pc:picChg chg="del">
          <ac:chgData name="Vadim Badalov" userId="bb717100ecf5e0d1" providerId="LiveId" clId="{408183EA-E1EE-4FF7-BC49-1D637774F914}" dt="2022-11-04T18:16:37.900" v="6427" actId="21"/>
          <ac:picMkLst>
            <pc:docMk/>
            <pc:sldMk cId="3825537654" sldId="842"/>
            <ac:picMk id="15" creationId="{F94A7CB1-7D0A-F2AF-414E-87C03EE20C0A}"/>
          </ac:picMkLst>
        </pc:picChg>
        <pc:picChg chg="del">
          <ac:chgData name="Vadim Badalov" userId="bb717100ecf5e0d1" providerId="LiveId" clId="{408183EA-E1EE-4FF7-BC49-1D637774F914}" dt="2022-11-04T18:16:35.538" v="6426" actId="21"/>
          <ac:picMkLst>
            <pc:docMk/>
            <pc:sldMk cId="3825537654" sldId="842"/>
            <ac:picMk id="17" creationId="{9DF2984C-68C7-C3E4-89FB-E71A34BC84DC}"/>
          </ac:picMkLst>
        </pc:picChg>
        <pc:picChg chg="del">
          <ac:chgData name="Vadim Badalov" userId="bb717100ecf5e0d1" providerId="LiveId" clId="{408183EA-E1EE-4FF7-BC49-1D637774F914}" dt="2022-11-04T18:16:32.601" v="6425" actId="21"/>
          <ac:picMkLst>
            <pc:docMk/>
            <pc:sldMk cId="3825537654" sldId="842"/>
            <ac:picMk id="23" creationId="{3CD66EB3-26B3-6E5E-0CB4-7C5AA037135A}"/>
          </ac:picMkLst>
        </pc:picChg>
        <pc:picChg chg="del">
          <ac:chgData name="Vadim Badalov" userId="bb717100ecf5e0d1" providerId="LiveId" clId="{408183EA-E1EE-4FF7-BC49-1D637774F914}" dt="2022-11-04T18:16:26.393" v="6423" actId="21"/>
          <ac:picMkLst>
            <pc:docMk/>
            <pc:sldMk cId="3825537654" sldId="842"/>
            <ac:picMk id="24" creationId="{126C6599-A62A-FC95-3AB5-5AD537234FC5}"/>
          </ac:picMkLst>
        </pc:picChg>
      </pc:sldChg>
      <pc:sldMasterChg chg="delSldLayout">
        <pc:chgData name="Vadim Badalov" userId="bb717100ecf5e0d1" providerId="LiveId" clId="{408183EA-E1EE-4FF7-BC49-1D637774F914}" dt="2022-11-04T15:25:59.199" v="4326" actId="2696"/>
        <pc:sldMasterMkLst>
          <pc:docMk/>
          <pc:sldMasterMk cId="3205720865" sldId="2147483648"/>
        </pc:sldMasterMkLst>
        <pc:sldLayoutChg chg="del">
          <pc:chgData name="Vadim Badalov" userId="bb717100ecf5e0d1" providerId="LiveId" clId="{408183EA-E1EE-4FF7-BC49-1D637774F914}" dt="2022-11-04T15:25:31.735" v="4324" actId="2696"/>
          <pc:sldLayoutMkLst>
            <pc:docMk/>
            <pc:sldMasterMk cId="3205720865" sldId="2147483648"/>
            <pc:sldLayoutMk cId="711080823" sldId="2147483684"/>
          </pc:sldLayoutMkLst>
        </pc:sldLayoutChg>
        <pc:sldLayoutChg chg="del">
          <pc:chgData name="Vadim Badalov" userId="bb717100ecf5e0d1" providerId="LiveId" clId="{408183EA-E1EE-4FF7-BC49-1D637774F914}" dt="2022-11-04T15:25:19.408" v="4323" actId="2696"/>
          <pc:sldLayoutMkLst>
            <pc:docMk/>
            <pc:sldMasterMk cId="3205720865" sldId="2147483648"/>
            <pc:sldLayoutMk cId="4228687516" sldId="2147483685"/>
          </pc:sldLayoutMkLst>
        </pc:sldLayoutChg>
        <pc:sldLayoutChg chg="del">
          <pc:chgData name="Vadim Badalov" userId="bb717100ecf5e0d1" providerId="LiveId" clId="{408183EA-E1EE-4FF7-BC49-1D637774F914}" dt="2022-11-04T15:25:59.199" v="4326" actId="2696"/>
          <pc:sldLayoutMkLst>
            <pc:docMk/>
            <pc:sldMasterMk cId="3205720865" sldId="2147483648"/>
            <pc:sldLayoutMk cId="121235506" sldId="2147483686"/>
          </pc:sldLayoutMkLst>
        </pc:sldLayoutChg>
      </pc:sldMasterChg>
      <pc:sldMasterChg chg="del delSldLayout">
        <pc:chgData name="Vadim Badalov" userId="bb717100ecf5e0d1" providerId="LiveId" clId="{408183EA-E1EE-4FF7-BC49-1D637774F914}" dt="2022-11-04T16:29:17.517" v="5226" actId="2696"/>
        <pc:sldMasterMkLst>
          <pc:docMk/>
          <pc:sldMasterMk cId="1547919815" sldId="2147483660"/>
        </pc:sldMasterMkLst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1091000056" sldId="2147483661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661211001" sldId="2147483662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989859441" sldId="2147483663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1408838705" sldId="2147483664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2646473123" sldId="2147483665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576891296" sldId="2147483666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1496205221" sldId="2147483667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682216113" sldId="2147483668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3099148381" sldId="2147483669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2775313216" sldId="2147483670"/>
          </pc:sldLayoutMkLst>
        </pc:sldLayoutChg>
        <pc:sldLayoutChg chg="del">
          <pc:chgData name="Vadim Badalov" userId="bb717100ecf5e0d1" providerId="LiveId" clId="{408183EA-E1EE-4FF7-BC49-1D637774F914}" dt="2022-11-04T16:29:17.517" v="5226" actId="2696"/>
          <pc:sldLayoutMkLst>
            <pc:docMk/>
            <pc:sldMasterMk cId="1547919815" sldId="2147483660"/>
            <pc:sldLayoutMk cId="1317577420" sldId="2147483671"/>
          </pc:sldLayoutMkLst>
        </pc:sldLayoutChg>
      </pc:sldMasterChg>
      <pc:sldMasterChg chg="del delSldLayout">
        <pc:chgData name="Vadim Badalov" userId="bb717100ecf5e0d1" providerId="LiveId" clId="{408183EA-E1EE-4FF7-BC49-1D637774F914}" dt="2022-11-04T18:31:50.694" v="6949" actId="2696"/>
        <pc:sldMasterMkLst>
          <pc:docMk/>
          <pc:sldMasterMk cId="622421310" sldId="2147483687"/>
        </pc:sldMasterMkLst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1950714331" sldId="2147483688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421086577" sldId="2147483689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73565035" sldId="2147483690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882206632" sldId="2147483691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2453982996" sldId="2147483692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444784352" sldId="2147483693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2430154958" sldId="2147483694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147360288" sldId="2147483695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4095602798" sldId="2147483696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164647611" sldId="2147483697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2992191500" sldId="2147483698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2390200497" sldId="2147483699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73192371" sldId="2147483700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981014216" sldId="2147483701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3348052838" sldId="2147483702"/>
          </pc:sldLayoutMkLst>
        </pc:sldLayoutChg>
        <pc:sldLayoutChg chg="del">
          <pc:chgData name="Vadim Badalov" userId="bb717100ecf5e0d1" providerId="LiveId" clId="{408183EA-E1EE-4FF7-BC49-1D637774F914}" dt="2022-11-04T18:31:50.694" v="6949" actId="2696"/>
          <pc:sldLayoutMkLst>
            <pc:docMk/>
            <pc:sldMasterMk cId="622421310" sldId="2147483687"/>
            <pc:sldLayoutMk cId="2675678936" sldId="2147483703"/>
          </pc:sldLayoutMkLst>
        </pc:sldLayoutChg>
      </pc:sldMasterChg>
      <pc:sldMasterChg chg="del delSldLayout">
        <pc:chgData name="Vadim Badalov" userId="bb717100ecf5e0d1" providerId="LiveId" clId="{408183EA-E1EE-4FF7-BC49-1D637774F914}" dt="2022-11-04T11:51:33.335" v="1610" actId="2696"/>
        <pc:sldMasterMkLst>
          <pc:docMk/>
          <pc:sldMasterMk cId="3795979465" sldId="2147483721"/>
        </pc:sldMasterMkLst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142015830" sldId="2147483722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1969544322" sldId="2147483723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1415980865" sldId="2147483724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2848876145" sldId="2147483725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2558041425" sldId="2147483726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2237984899" sldId="2147483727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2112083842" sldId="2147483728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1186867234" sldId="2147483729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3546865207" sldId="2147483730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1508951646" sldId="2147483731"/>
          </pc:sldLayoutMkLst>
        </pc:sldLayoutChg>
        <pc:sldLayoutChg chg="del">
          <pc:chgData name="Vadim Badalov" userId="bb717100ecf5e0d1" providerId="LiveId" clId="{408183EA-E1EE-4FF7-BC49-1D637774F914}" dt="2022-11-04T11:51:33.335" v="1610" actId="2696"/>
          <pc:sldLayoutMkLst>
            <pc:docMk/>
            <pc:sldMasterMk cId="3795979465" sldId="2147483721"/>
            <pc:sldLayoutMk cId="607347901" sldId="214748373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A7-4341-9907-D81B92B790D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DA7-4341-9907-D81B92B790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DA7-4341-9907-D81B92B790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BDA7-4341-9907-D81B92B790D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DA7-4341-9907-D81B92B790D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BDA7-4341-9907-D81B92B790D5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DA7-4341-9907-D81B92B790D5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DA7-4341-9907-D81B92B790D5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DA7-4341-9907-D81B92B790D5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DA7-4341-9907-D81B92B790D5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DA7-4341-9907-D81B92B790D5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DA7-4341-9907-D81B92B79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Осколочные ранения</c:v>
                </c:pt>
                <c:pt idx="1">
                  <c:v>Минно-взрывные ранения</c:v>
                </c:pt>
                <c:pt idx="2">
                  <c:v>Пулевые ранения</c:v>
                </c:pt>
                <c:pt idx="3">
                  <c:v>Механические травмы</c:v>
                </c:pt>
                <c:pt idx="4">
                  <c:v>Термические травмы</c:v>
                </c:pt>
                <c:pt idx="5">
                  <c:v>Другое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45.9</c:v>
                </c:pt>
                <c:pt idx="1">
                  <c:v>25.2</c:v>
                </c:pt>
                <c:pt idx="2">
                  <c:v>11.5</c:v>
                </c:pt>
                <c:pt idx="3">
                  <c:v>6.1</c:v>
                </c:pt>
                <c:pt idx="4">
                  <c:v>3</c:v>
                </c:pt>
                <c:pt idx="5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A7-4341-9907-D81B92B79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62F-4E97-9BD6-F9F9533F6DD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62F-4E97-9BD6-F9F9533F6DD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B62F-4E97-9BD6-F9F9533F6D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62F-4E97-9BD6-F9F9533F6D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B62F-4E97-9BD6-F9F9533F6D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62F-4E97-9BD6-F9F9533F6DD3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62F-4E97-9BD6-F9F9533F6DD3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62F-4E97-9BD6-F9F9533F6DD3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62F-4E97-9BD6-F9F9533F6DD3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62F-4E97-9BD6-F9F9533F6DD3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62F-4E97-9BD6-F9F9533F6DD3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62F-4E97-9BD6-F9F9533F6DD3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62F-4E97-9BD6-F9F9533F6DD3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62F-4E97-9BD6-F9F9533F6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Голова</c:v>
                </c:pt>
                <c:pt idx="1">
                  <c:v>Шея</c:v>
                </c:pt>
                <c:pt idx="2">
                  <c:v>Грудь</c:v>
                </c:pt>
                <c:pt idx="3">
                  <c:v>Живот</c:v>
                </c:pt>
                <c:pt idx="4">
                  <c:v>Таз</c:v>
                </c:pt>
                <c:pt idx="5">
                  <c:v>Позвоночник</c:v>
                </c:pt>
                <c:pt idx="6">
                  <c:v>Конечности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20.7</c:v>
                </c:pt>
                <c:pt idx="1">
                  <c:v>3</c:v>
                </c:pt>
                <c:pt idx="2">
                  <c:v>6.7</c:v>
                </c:pt>
                <c:pt idx="3">
                  <c:v>4</c:v>
                </c:pt>
                <c:pt idx="4">
                  <c:v>7.8</c:v>
                </c:pt>
                <c:pt idx="5">
                  <c:v>2.5</c:v>
                </c:pt>
                <c:pt idx="6">
                  <c:v>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2F-4E97-9BD6-F9F9533F6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62F-4E97-9BD6-F9F9533F6DD3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2F-4E97-9BD6-F9F9533F6DD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62F-4E97-9BD6-F9F9533F6DD3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2F-4E97-9BD6-F9F9533F6DD3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62F-4E97-9BD6-F9F9533F6DD3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62F-4E97-9BD6-F9F9533F6DD3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62F-4E97-9BD6-F9F9533F6DD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2F-4E97-9BD6-F9F9533F6DD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F-4E97-9BD6-F9F9533F6DD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F-4E97-9BD6-F9F9533F6DD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F-4E97-9BD6-F9F9533F6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Изолированные</c:v>
                </c:pt>
                <c:pt idx="1">
                  <c:v>Сочетанные</c:v>
                </c:pt>
                <c:pt idx="2">
                  <c:v>Множественные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23.3</c:v>
                </c:pt>
                <c:pt idx="1">
                  <c:v>41.1</c:v>
                </c:pt>
                <c:pt idx="2">
                  <c:v>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2F-4E97-9BD6-F9F9533F6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382192"/>
        <c:axId val="319260624"/>
      </c:barChart>
      <c:catAx>
        <c:axId val="35938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260624"/>
        <c:crosses val="autoZero"/>
        <c:auto val="1"/>
        <c:lblAlgn val="ctr"/>
        <c:lblOffset val="100"/>
        <c:noMultiLvlLbl val="0"/>
      </c:catAx>
      <c:valAx>
        <c:axId val="31926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38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85067-8FB5-4013-B9A6-F310411577DC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2ED03-6C7C-4796-B3B1-779D1D582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74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73F1D-6C87-4668-B4A1-8D1A42316FB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0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C9018-40C7-43D5-828A-064D75095C8A}" type="slidenum">
              <a:rPr lang="ru-RU"/>
              <a:pPr/>
              <a:t>18</a:t>
            </a:fld>
            <a:endParaRPr lang="ru-RU"/>
          </a:p>
        </p:txBody>
      </p:sp>
      <p:sp>
        <p:nvSpPr>
          <p:cNvPr id="278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8532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5ED9C6B-0DF4-4965-9360-AAD0F558B10B}" type="slidenum">
              <a:rPr lang="ru-RU" sz="1200">
                <a:latin typeface="Times New Roman" pitchFamily="18" charset="0"/>
              </a:rPr>
              <a:pPr algn="r"/>
              <a:t>18</a:t>
            </a:fld>
            <a:endParaRPr lang="ru-RU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0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Проведение ОКР под военно-научным сопровождением ВМедА с последующей интеграцией медицинских средств в разработанные носимые комплекты медицинского имущества, позволит приблизить помощь к раненному и сократить сроки устранения ЖУП ранений.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E91D56-21DB-4755-8622-32769B3B0882}" type="slidenum">
              <a:rPr lang="ru-RU"/>
              <a:pPr>
                <a:spcBef>
                  <a:spcPct val="0"/>
                </a:spcBef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3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40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7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3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C63868F-968F-48AA-A8DE-46AEACFE1B5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01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E420-E83A-4A5C-9D9E-C4F516577D4A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5AB0A-9525-497D-AF8C-EDF561B7C3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753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B550C-6665-4181-BDEE-51BB32ADFD6D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30F5A-475D-4A25-9F07-AEFE7136C6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01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6283-FB30-4092-9AC6-88BF0A382609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16B8F-7BD9-42D8-A6D8-AA88529625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16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DB5F1-7A96-473D-BB88-91239C803BC8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EE3F6-C243-408C-A490-6F174AE105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18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18378-1BFD-46E0-9197-24F7F3E64CE2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EC3F5-1FCF-44DA-B9EF-1AA27319E0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9413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D5EA6-D642-46FE-9A9C-72424CD6E4E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6D67A-A204-4AC3-BCC2-EABCAF93EA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40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4D9A-24F0-46CE-BFE3-8B668430CB70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6681C-5D5B-4A44-89A7-A0ABF2D8D8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161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126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6A0C3-E0D3-431E-A0B8-AFAF0031051B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8CD97-0651-4CE7-AFDE-21E7B5D7D7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24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09929-3073-4562-BF47-657AD8CAE8F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6AAB0-9DDB-4D09-9E92-9BF2B0EF77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6799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3898-C8ED-420E-A0FD-25D925EDCBA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558C-82AB-407F-884C-79F1F4C65D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475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7195-DB65-41D0-9AE9-E2D46DBA9D68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97631-415E-4E19-9BB8-C7770E6E4D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3696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835A-4BE7-4333-BDAB-48504FB6E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99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6B36A-26BF-4013-BEF2-EAA7C8720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14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51F7B-7E2F-41FD-8609-FD45D4E57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31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C8634-7775-4C16-B0D3-7EBD275B6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0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E636-DEBD-4894-8ED2-607157516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96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5CBD-9CBD-4DA4-82D2-6E78CB7A8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4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33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6F09-AD53-4F00-B65F-5EFD6B0AA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63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F1BB-F5FC-47F5-A93A-1C39796A2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96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62BF-BD0A-4BF3-A409-EBB8771D2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18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E326-1407-4839-8AED-79AC00688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02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B74A3-9E17-4911-861B-B77A712C9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4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506B7-4E20-4C11-884B-ADA9182B2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715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FF61-05A6-40EB-B689-DF656E3106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4771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AF4C1-B954-4D5A-8F12-364BB3DAC6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4175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1D3E-15D1-4256-B59D-20924A97A6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448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83A09-5BFF-494B-A6FF-84F19CB16D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169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07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7E6FE-778C-4A85-AAD4-5C7521D0F460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926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B87A-DDD0-47D1-A85C-E2AE3016D516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034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2D2F-551D-478C-8D35-90263B02B0B8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37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650-6B4B-4D81-93C0-F3120AB6F521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7970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AB8A-3129-4E9B-A2FB-869A796AF97F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6310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C01C-C76E-4EDF-9550-6754D5198C3E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1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B400-51AF-43CF-98B4-9771BAF8E08D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56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B44-EEF2-42FB-B28A-CEE7DCD28453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8860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920C-BB1A-4043-A61B-46345AF8A6C0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84486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65FD-37E6-4404-B2FE-257F062378B4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7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007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BB45-F4EB-498A-A938-B13CEE6E49DF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5A3B-8DB3-4D7A-8FF5-614ED75A3782}" type="datetime1">
              <a:rPr lang="ru-RU" smtClean="0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9929D-C63E-46A4-939D-CDE9FA3AF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65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C0C7-E785-4160-BBC3-313BF9A60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72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3E4D-5F79-4338-A586-2FB93BBE9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859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BD57BDA-7622-4204-81B5-A3672B67751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60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84667" y="1449389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84667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84667" y="2976564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0253B-F82E-458F-B2DB-8C4F2F5A5616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4DCF27-8A2C-4A59-8F7F-E55DCB5B6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419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2D03-E84F-405F-80CA-08BD0D741F5D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845FA-31E4-41F9-B93E-F431F3939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31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0A50-2647-4BCF-B776-1395010D8CEA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AAA4DE-543C-4FAC-A1BE-28DA3C0A7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914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05E4-1EA1-480F-91EB-8367DDD094C0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E96F0-CE92-4633-B198-D811CB1DF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45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A6CE3-120A-49CE-A365-78D671CE7AEE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78F4-6DD8-4AF9-98B3-7694F375F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4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47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43EB3-EC3E-4F2D-9454-851B0F937AB4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B71DD-7376-4097-A881-5AA0C8350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60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0A4D-5A72-46C4-A18F-1569D80DD1F7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583F-04FA-42EA-AABD-71BCB7CA8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05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16FB-3F8C-413D-BA1B-3DC1552E00A1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395330-43FA-46C3-892D-BB718075C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53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4B6A-8ADF-439B-B658-A00478B05706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76D602-DFE0-4F53-9332-BD1145400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00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3B2F-27BE-4CED-B251-AA2EF38B033A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89BF7-3AD0-4A7E-A600-B5C55DEA8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586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EFB00-5FAB-4A2C-89A1-02195AB98F8A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2F28-4850-4B2C-8E01-E30ECC35F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99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260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6C8D5-6CA3-DC7C-A356-28A13E25C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89818A-451F-9648-4FD8-71E6DADEA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1A6D0-406D-4998-BEA7-D60E4FE9D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5D283-1B7C-20BB-12FF-296C6C01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7946FA-080B-8AC5-60DC-7F06120C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41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17856-C26F-953C-39C2-E1052B984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C88027-459C-9853-1A53-5DA36D48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83B49-8117-E491-C613-2FA50C94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0EC08-F3A8-0B53-ED57-257C530A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E41D4-BCB0-7557-A4BB-DEA51F05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534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4F4CD-A72B-676C-0901-7DA47301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688790-D7D8-EC3C-3EEA-7BE58EFE5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1BB0AA-9A28-D68A-9759-C2EA6C5B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97934-E95B-A94C-DD07-5A0C0C00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048B0-A668-8225-EB39-B5692CFC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59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51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2719-BA29-66AC-09DB-137324B5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59210-B0B1-FC80-90AC-8E96A462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29BFC4-3E42-7C76-E5DC-5928B5585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1F525B-2EFB-2BD4-66A1-30B4C32D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AB111E-610F-D761-7A11-395F5550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74E7DB-D6F6-B67D-4E94-132D4404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18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CEF9A-7E31-9764-715F-8F364862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A959FD-775A-8E15-A07A-ED19A9DF3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3762AC-94A1-885C-8994-2B062134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1FD4DD-326B-E931-0264-70D7FE95A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1FAADE-0849-BC70-471F-C04EC8A18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0FAA3F-4D49-A48F-94C0-300840D3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8341A7-61F4-A695-EB28-606CC936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D778B0-8B5C-D410-5154-FE79BCD0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433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327CA-8FB3-2988-C0B9-856950F3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B38D8A-6A4E-F711-C968-0A2BF06CB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7345A0-94AD-C12D-B02E-10A50DA3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34C77B-2D65-4E6D-6B55-CD35E891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14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7D69F4-1137-B119-F2CE-CBD3620D2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FF0C57-C314-B5DA-402B-5896EC85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354ECD-DDB1-1435-678A-B1176F0A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15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2BBE5-7C34-47CC-41B4-5F3A4C21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A188-792C-9C0B-8F3F-6264044E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9C1343-239F-5573-7C53-075AEFFBE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FB152A-FA42-318D-5122-82555CD8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D9447E-F444-5CB0-2E9F-F951BFB2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3F5B04-D56B-1C96-ABB0-639D6240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43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0DA89-8EA3-326A-BFB8-CB72D99D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6C637E-7F13-F74D-A0A0-18A74F7DF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12A252-FB58-3C83-8869-AFAD875D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1155D-AED8-E42E-062B-A5C5BEDB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B789C-37AE-F9BD-0A76-161B990C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971EE6-E4BB-52DF-46FB-F8AED44F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13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727BF-D5B9-812E-2D1E-E5D0FAED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399D2D-2748-D5D0-B80A-868115453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C8F85-DF06-5538-1740-873A1DC2F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F5CE4-0E19-A8BB-05C6-692B00C5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6EE905-76DA-1787-3194-A44835C3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86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6C2936-FC1E-38FC-C318-6062BD7E5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EE2DFA-466F-A064-D0BF-4919EF23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AE4B6-CFBF-0937-D35B-06A6AC53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357899-B821-E826-413D-320579ED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8FB67-964B-73D0-7895-2FFCD9FD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5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99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8CB7E-4D8B-4721-ACEA-F8428AD190A9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61EE-FF0D-424D-8118-B2A37AF47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2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A3DA9A-E4D3-4010-B1B0-6DD6940D7768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3F35404-64D7-4ADD-B447-07177B97ED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34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EC1D17-2E08-4506-802B-ABB92F1592B3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C6434B-7195-4F1E-AA1E-636C3CF06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0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119749B-F0A9-42BB-B0DB-A49036B421D5}" type="datetime1">
              <a:rPr lang="ru-RU" smtClean="0"/>
              <a:pPr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4844424-8450-412B-A393-43BBA9B212CB}" type="datetime1">
              <a:rPr lang="ru-RU"/>
              <a:pPr>
                <a:defRPr/>
              </a:pPr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555EE3-1A8B-4B64-9BA6-E73F1191D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2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8B439-A993-11B4-4644-26375E09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46B58D-8AF7-418E-6B67-B0126D7AE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D1B32-7422-27D5-BA0A-E6677CFF6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6543E-65E9-4FCC-A334-DB19CF5B690C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6FB88-BCDE-D8A1-5AF9-7E87BE019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C9ADC-A10F-9E3B-9A74-99372670D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B5D8-56AB-42D5-B47D-29AF12BEF2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tiff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44.jpeg"/><Relationship Id="rId7" Type="http://schemas.openxmlformats.org/officeDocument/2006/relationships/image" Target="../media/image170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jpeg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9.jpg"/><Relationship Id="rId7" Type="http://schemas.openxmlformats.org/officeDocument/2006/relationships/image" Target="../media/image19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image" Target="../media/image200.JPG"/><Relationship Id="rId7" Type="http://schemas.openxmlformats.org/officeDocument/2006/relationships/image" Target="../media/image204.jp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jpg"/><Relationship Id="rId5" Type="http://schemas.openxmlformats.org/officeDocument/2006/relationships/image" Target="../media/image202.jpg"/><Relationship Id="rId4" Type="http://schemas.openxmlformats.org/officeDocument/2006/relationships/image" Target="../media/image2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7" Type="http://schemas.openxmlformats.org/officeDocument/2006/relationships/image" Target="../media/image211.JP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jpeg"/><Relationship Id="rId5" Type="http://schemas.openxmlformats.org/officeDocument/2006/relationships/image" Target="../media/image209.JPG"/><Relationship Id="rId4" Type="http://schemas.openxmlformats.org/officeDocument/2006/relationships/image" Target="../media/image20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3.JPG"/><Relationship Id="rId7" Type="http://schemas.openxmlformats.org/officeDocument/2006/relationships/image" Target="../media/image217.jpe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112168" y="286328"/>
            <a:ext cx="8793505" cy="641927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latin typeface="Arial Black" panose="020B0A04020102020204" pitchFamily="34" charset="0"/>
              </a:rPr>
              <a:t>Лекция: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Современная боевая хирургическая патология и принципы оказания помощи в современной войне.</a:t>
            </a: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178845" y="286328"/>
            <a:ext cx="2933323" cy="302292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quarter" idx="3"/>
          </p:nvPr>
        </p:nvSpPr>
        <p:spPr>
          <a:xfrm>
            <a:off x="178845" y="3309256"/>
            <a:ext cx="2933323" cy="339634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Бадалов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Вадим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Измайлович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Д.м.н., профессор,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кафедры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клиники военно-полевой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хирургии.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978E-5D6D-4784-9F4D-447D84AD7DF3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" name="Picture 5" descr="logo_VPX_NEW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5" y="360282"/>
            <a:ext cx="2010241" cy="19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3055938" y="209551"/>
            <a:ext cx="70024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FBBB3B-73C3-4145-931E-18E51904AD1B}" type="slidenum">
              <a:rPr lang="ru-RU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2547938" y="209551"/>
            <a:ext cx="75104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C00000"/>
                </a:solidFill>
                <a:latin typeface="Arial" panose="020B0604020202020204" pitchFamily="34" charset="0"/>
              </a:rPr>
              <a:t>Структура санитарных потерь по виду ранения (%)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7930493"/>
              </p:ext>
            </p:extLst>
          </p:nvPr>
        </p:nvGraphicFramePr>
        <p:xfrm>
          <a:off x="1930399" y="1084791"/>
          <a:ext cx="8568267" cy="563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47079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09600" y="6789"/>
            <a:ext cx="10972800" cy="989718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современной боевой травмы по локализации</a:t>
            </a:r>
          </a:p>
        </p:txBody>
      </p:sp>
      <p:sp>
        <p:nvSpPr>
          <p:cNvPr id="3379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FA9DF9-7BA5-4B06-941C-612F1410E9DA}" type="slidenum">
              <a:rPr lang="ru-RU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331340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067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09600" y="6789"/>
            <a:ext cx="10972800" cy="989718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современной боевой травмы по характеру повреждения анатомических областей тела</a:t>
            </a:r>
          </a:p>
        </p:txBody>
      </p:sp>
      <p:sp>
        <p:nvSpPr>
          <p:cNvPr id="3379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A9DF9-7BA5-4B06-941C-612F1410E9D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84399703"/>
              </p:ext>
            </p:extLst>
          </p:nvPr>
        </p:nvGraphicFramePr>
        <p:xfrm>
          <a:off x="2094270" y="1209368"/>
          <a:ext cx="8065729" cy="4928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4278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52975" y="657442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DA2BB-FC49-4A92-BD75-9C0DFE311B1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15531" y="2571709"/>
            <a:ext cx="10834273" cy="1067985"/>
          </a:xfrm>
          <a:prstGeom prst="horizontalScroll">
            <a:avLst/>
          </a:prstGeom>
          <a:solidFill>
            <a:schemeClr val="accent1">
              <a:alpha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Российские хирурги внесли признанный вклад в развитие мировой  военно-полевой хирургии </a:t>
            </a:r>
          </a:p>
        </p:txBody>
      </p:sp>
      <p:pic>
        <p:nvPicPr>
          <p:cNvPr id="15" name="Picture 2" descr="E:\Таня работа\ВПХ\Актовая речь\фото\7- Портрет Оппе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41" y="1028215"/>
            <a:ext cx="1117830" cy="148985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0/05/%D0%92%D0%95%D0%9B%D0%AC%D0%AF%D0%9C%D0%98%D0%9D%D0%9E%D0%9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20" y="1088262"/>
            <a:ext cx="1109179" cy="144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36" descr="анайти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74" y="5345155"/>
            <a:ext cx="1035433" cy="144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40" descr="ахутин"/>
          <p:cNvPicPr>
            <a:picLocks noChangeAspect="1" noChangeArrowheads="1"/>
          </p:cNvPicPr>
          <p:nvPr/>
        </p:nvPicPr>
        <p:blipFill>
          <a:blip r:embed="rId5" cstate="print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2" y="5345155"/>
            <a:ext cx="1061196" cy="141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Елански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" b="2040"/>
          <a:stretch>
            <a:fillRect/>
          </a:stretch>
        </p:blipFill>
        <p:spPr bwMode="auto">
          <a:xfrm>
            <a:off x="5308428" y="3669165"/>
            <a:ext cx="114121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J:\Фото\Беркут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40" y="5385661"/>
            <a:ext cx="1071441" cy="1394709"/>
          </a:xfrm>
          <a:prstGeom prst="rect">
            <a:avLst/>
          </a:prstGeom>
          <a:noFill/>
          <a:ln w="3175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J:\Фото\Ерюхин И.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0"/>
          <a:stretch>
            <a:fillRect/>
          </a:stretch>
        </p:blipFill>
        <p:spPr bwMode="auto">
          <a:xfrm>
            <a:off x="7024068" y="5277272"/>
            <a:ext cx="1072888" cy="14987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J:\Фото\Дерябин пожилой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2668" y="5384029"/>
            <a:ext cx="984165" cy="1393877"/>
          </a:xfrm>
          <a:prstGeom prst="rect">
            <a:avLst/>
          </a:prstGeom>
          <a:noFill/>
          <a:ln w="3175" cmpd="sng">
            <a:solidFill>
              <a:schemeClr val="bg1"/>
            </a:solidFill>
          </a:ln>
        </p:spPr>
      </p:pic>
      <p:pic>
        <p:nvPicPr>
          <p:cNvPr id="24" name="Picture 1" descr="C:\Наши Книги\Книга по истории ВПХ\портреты\Бурденко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4297" y="3615370"/>
            <a:ext cx="1080120" cy="1465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5" name="Picture 3" descr="C:\Наши Книги\Книга по истории ВПХ\портреты\Вишневский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6228" y="3701711"/>
            <a:ext cx="1021443" cy="13860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6" name="Picture 4" descr="C:\Наши Книги\Книга по истории ВПХ\портреты\Гирголав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5996" y="3639694"/>
            <a:ext cx="1055533" cy="14556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7" name="Picture 7" descr="C:\Наши Книги\Книга по истории ВПХ\Катрин\Иллюстрации\Глава 6 Вреден\6.1.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57253" y="1039012"/>
            <a:ext cx="1101024" cy="1487552"/>
          </a:xfrm>
          <a:prstGeom prst="rect">
            <a:avLst/>
          </a:prstGeom>
          <a:noFill/>
        </p:spPr>
      </p:pic>
      <p:pic>
        <p:nvPicPr>
          <p:cNvPr id="28" name="Picture 3" descr="C:\Наши Книги\НАЦИОНАЛЬНОЕ РУКОВОДСТВО ПО ВПХ\Глава 1 История ВПХ\1.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79037" y="1088262"/>
            <a:ext cx="1078005" cy="1489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9" name="Picture 10" descr="C:\Наши Книги\НАЦИОНАЛЬНОЕ РУКОВОДСТВО ПО ВПХ\Глава 1 История ВПХ\1.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3861" y="1106691"/>
            <a:ext cx="1080120" cy="14505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" name="Picture 11" descr="C:\Наши Книги\НАЦИОНАЛЬНОЕ РУКОВОДСТВО ПО ВПХ\Глава 1 История ВПХ\1.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96757" y="1075117"/>
            <a:ext cx="1120942" cy="14676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3" name="Picture 2" descr="C:\Documents and Settings\Игорь\Рабочий стол\3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05724" y="3695371"/>
            <a:ext cx="953365" cy="13877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4" name="Picture 1" descr="C:\Наши Книги\Книга по истории ВПХ\портреты\Шамов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1488" y="3592741"/>
            <a:ext cx="1085660" cy="14949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1" name="Picture 8" descr="куприянов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707344" y="3693335"/>
            <a:ext cx="1020716" cy="1348394"/>
          </a:xfrm>
          <a:prstGeom prst="rect">
            <a:avLst/>
          </a:prstGeom>
          <a:noFill/>
        </p:spPr>
      </p:pic>
      <p:pic>
        <p:nvPicPr>
          <p:cNvPr id="32" name="Рисунок 31" descr="КЛЮСС Иван Александрович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88" y="5352948"/>
            <a:ext cx="1043141" cy="142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www.vmeda.org/wp-content/uploads/2019/06/ph-39-09-gumanenko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20" y="5345988"/>
            <a:ext cx="984717" cy="14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www.vmeda.org/wp-content/uploads/2019/06/ph-39-10-samohvalov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99" y="5352949"/>
            <a:ext cx="975561" cy="142741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Заголовок 4"/>
          <p:cNvSpPr txBox="1">
            <a:spLocks/>
          </p:cNvSpPr>
          <p:nvPr/>
        </p:nvSpPr>
        <p:spPr>
          <a:xfrm>
            <a:off x="415531" y="40577"/>
            <a:ext cx="11172411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оказания хирургической помощи в современной войне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B6692-DF6F-C549-1986-1C1A1847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85"/>
            <a:ext cx="10515600" cy="6449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Этапное лечение раненых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2D4322-A072-B122-C3A0-43F2936E2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95"/>
            <a:ext cx="2030819" cy="1842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94" y="2834016"/>
            <a:ext cx="115800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«Тогда возникает схема 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трех хирургических поясов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передовой пояс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подание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неотложной помощи, включая предупреждение заражений ран;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промежуточный пояс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борьба с раневыми осложнениями;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ыловой пояс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борьба с последствиями повреждений и с последствиями их осложнений».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«Разделение хирургической работы на пояса – выдвигается самой жизнью».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«Само собой разумеется, наиболее резко пояса хирургической деятельности выражены тогда, когда эвакуационная линия оказывается растянутой. Понятно, что при сокращении эвакуационной линии, промежуточный пояс до известной степени сливается с тыловым, но и то – только до известной степени».                            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В.А.Оппель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46" y="672836"/>
            <a:ext cx="2688918" cy="1858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91" y="663753"/>
            <a:ext cx="2528864" cy="1858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83" y="672836"/>
            <a:ext cx="2542721" cy="18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51" y="1040805"/>
            <a:ext cx="7272002" cy="36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cer\Desktop\вов фото\imagesCAPCDJ2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6559" y="2729943"/>
            <a:ext cx="2661118" cy="19875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323" y="4944662"/>
            <a:ext cx="1197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 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годы Великой Отечественной войны –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армейская и фронтовая ГБ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.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 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послевоенные годы (период подготовки к ракетно-ядерной войне) –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                                             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передовая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и тыловая ГБ фронта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.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  Для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современного крупномасштабного конфликта –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единая ГБ фронта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520" y="579140"/>
            <a:ext cx="10717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Принципиальная схема лечебно-эвакуационного обеспечения войск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992314" y="-5635"/>
            <a:ext cx="7775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 u="sng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Великая Отечественная война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1300263" y="0"/>
            <a:ext cx="8991600" cy="106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Эпоха локальных войн и вооруженных конфликтов (конец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XX –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начало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XXI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века)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890" y="950610"/>
            <a:ext cx="11517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Отказ от многоэтапности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оказании хирургической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помощи!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Квалифицированная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хирургическая помощь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рассматривается как вынужденный этап медицинской эвакуации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организуется на тех направлениях, где отсутствует возможность постоянной вертолетной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эвакуации на этап оказания СХП.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7986" y="2889602"/>
            <a:ext cx="5997678" cy="32316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Концепция неотложной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специализированной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хирургической помощи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основана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выдвижении специалистов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 специальными укладками инструментов в полевые лечебные учреждения, предназначенные для оказания квалифицированной медицинской помощи.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Идея состоит в выполнении неотложных и срочных оперативных вмешательств на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специализированном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уровне (Афганистан)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54885" y="2893597"/>
            <a:ext cx="5394875" cy="32276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Концепция ранней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специализированной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хирургической помощи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основана на эшелонировании специализированной помощи и развертывании в 1-м эшелоне многопрофильных военных специализированных госпиталей на границе с театром боевых действий на каждом эвакуационном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(Северный Кавказ, Южная Осетия)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3225" y="6245963"/>
            <a:ext cx="1026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ель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максимально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раннее оказание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специализированной хирургической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9811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603183" y="5067300"/>
            <a:ext cx="59039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i="1" dirty="0">
                <a:solidFill>
                  <a:prstClr val="black"/>
                </a:solidFill>
              </a:rPr>
              <a:t>«</a:t>
            </a:r>
            <a:r>
              <a:rPr lang="ru-RU" sz="2400" b="1" dirty="0" err="1">
                <a:solidFill>
                  <a:prstClr val="black"/>
                </a:solidFill>
              </a:rPr>
              <a:t>The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right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patient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gets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right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care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at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the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right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time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in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the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right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place</a:t>
            </a:r>
            <a:r>
              <a:rPr lang="ru-RU" sz="2400" b="1" i="1" dirty="0">
                <a:solidFill>
                  <a:prstClr val="black"/>
                </a:solidFill>
              </a:rPr>
              <a:t>”» </a:t>
            </a:r>
            <a:endParaRPr lang="en-US" sz="2400" b="1" i="1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Brian J. </a:t>
            </a:r>
            <a:r>
              <a:rPr lang="en-US" sz="2800" b="1" dirty="0" err="1">
                <a:solidFill>
                  <a:prstClr val="black"/>
                </a:solidFill>
                <a:latin typeface="Perpetua" panose="02020502060401020303" pitchFamily="18" charset="0"/>
              </a:rPr>
              <a:t>Eastridge</a:t>
            </a:r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, </a:t>
            </a:r>
            <a:r>
              <a:rPr lang="ru-RU" sz="2800" b="1" dirty="0">
                <a:solidFill>
                  <a:prstClr val="black"/>
                </a:solidFill>
              </a:rPr>
              <a:t>2006 г.</a:t>
            </a:r>
          </a:p>
        </p:txBody>
      </p:sp>
      <p:pic>
        <p:nvPicPr>
          <p:cNvPr id="12291" name="Picture 5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45" y="3757091"/>
            <a:ext cx="60007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/>
          <p:cNvSpPr>
            <a:spLocks noGrp="1" noChangeArrowheads="1"/>
          </p:cNvSpPr>
          <p:nvPr>
            <p:ph type="title"/>
          </p:nvPr>
        </p:nvSpPr>
        <p:spPr>
          <a:xfrm>
            <a:off x="4093347" y="786322"/>
            <a:ext cx="7542701" cy="19040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«…</a:t>
            </a:r>
            <a:r>
              <a:rPr lang="ru-RU" sz="2800" b="1" i="1" dirty="0">
                <a:solidFill>
                  <a:schemeClr val="tx1"/>
                </a:solidFill>
              </a:rPr>
              <a:t>раненый должен получить хирургическую помощь там и тогда, где и когда он в ней нуждается…</a:t>
            </a:r>
            <a:r>
              <a:rPr lang="ru-RU" sz="2800" b="1" dirty="0">
                <a:solidFill>
                  <a:schemeClr val="tx1"/>
                </a:solidFill>
              </a:rPr>
              <a:t>» 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В.А. </a:t>
            </a:r>
            <a:r>
              <a:rPr lang="ru-RU" sz="2800" b="1" dirty="0" err="1">
                <a:solidFill>
                  <a:schemeClr val="tx1"/>
                </a:solidFill>
              </a:rPr>
              <a:t>Оппель</a:t>
            </a:r>
            <a:r>
              <a:rPr lang="ru-RU" sz="2800" b="1" dirty="0">
                <a:solidFill>
                  <a:schemeClr val="tx1"/>
                </a:solidFill>
              </a:rPr>
              <a:t>, 1916 г.</a:t>
            </a:r>
          </a:p>
        </p:txBody>
      </p:sp>
      <p:pic>
        <p:nvPicPr>
          <p:cNvPr id="1229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5034" y="1095759"/>
            <a:ext cx="1800225" cy="2589213"/>
          </a:xfrm>
        </p:spPr>
      </p:pic>
      <p:pic>
        <p:nvPicPr>
          <p:cNvPr id="12293" name="Picture 7" descr="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2" y="833534"/>
            <a:ext cx="1942754" cy="288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3554834"/>
            <a:ext cx="2184746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742" y="190983"/>
            <a:ext cx="97508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Девиз современной военно-полевой хирургии</a:t>
            </a:r>
          </a:p>
        </p:txBody>
      </p:sp>
      <p:pic>
        <p:nvPicPr>
          <p:cNvPr id="10" name="Picture 2" descr="F:\untitle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615" y="4066528"/>
            <a:ext cx="2037311" cy="20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4249428" y="2411834"/>
            <a:ext cx="6626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  <a:normAutofit fontScale="8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 «большой хирургии в передовом лечебном поясе действующей армии» с целью </a:t>
            </a:r>
            <a:r>
              <a:rPr lang="ru-RU" sz="2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спасения жизни и предупреждения раневой инфекции</a:t>
            </a:r>
            <a:endParaRPr lang="ru-RU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77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524000" y="1412776"/>
            <a:ext cx="9144000" cy="482453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24000" y="0"/>
            <a:ext cx="9144000" cy="9087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Номер слайда 3"/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A352D5C8-D2C2-43B6-AF55-E2E04616FDEB}" type="slidenum">
              <a:rPr lang="ru-RU" sz="1400"/>
              <a:pPr algn="r">
                <a:defRPr/>
              </a:pPr>
              <a:t>18</a:t>
            </a:fld>
            <a:endParaRPr lang="ru-RU" sz="1400"/>
          </a:p>
        </p:txBody>
      </p:sp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299103" y="0"/>
            <a:ext cx="11280447" cy="105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хирургической помощи раненым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специальной военной операции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675523" y="1038697"/>
            <a:ext cx="2500330" cy="5544616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77508" name="Rectangle 3"/>
          <p:cNvSpPr>
            <a:spLocks noChangeArrowheads="1"/>
          </p:cNvSpPr>
          <p:nvPr/>
        </p:nvSpPr>
        <p:spPr bwMode="auto">
          <a:xfrm>
            <a:off x="2140015" y="3787945"/>
            <a:ext cx="844716" cy="502346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FF0000"/>
            </a:solidFill>
            <a:miter lim="800000"/>
            <a:headEnd/>
            <a:tailEnd/>
          </a:ln>
        </p:spPr>
        <p:txBody>
          <a:bodyPr lIns="0" anchor="ctr" anchorCtr="0"/>
          <a:lstStyle/>
          <a:p>
            <a:pPr algn="ctr"/>
            <a:r>
              <a:rPr lang="ru-RU" sz="4000" b="1" dirty="0">
                <a:latin typeface="Arial Black" pitchFamily="34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1895" name="Text Box 55"/>
          <p:cNvSpPr txBox="1">
            <a:spLocks noChangeArrowheads="1"/>
          </p:cNvSpPr>
          <p:nvPr/>
        </p:nvSpPr>
        <p:spPr bwMode="auto">
          <a:xfrm>
            <a:off x="2072831" y="4422011"/>
            <a:ext cx="2144979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Догоспитальная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помощь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(ПВП И КХП)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4167174" y="1052736"/>
            <a:ext cx="2846714" cy="5544616"/>
          </a:xfrm>
          <a:prstGeom prst="rect">
            <a:avLst/>
          </a:prstGeom>
          <a:solidFill>
            <a:srgbClr val="FF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291897" name="Text Box 57"/>
          <p:cNvSpPr txBox="1">
            <a:spLocks noChangeArrowheads="1"/>
          </p:cNvSpPr>
          <p:nvPr/>
        </p:nvSpPr>
        <p:spPr bwMode="auto">
          <a:xfrm>
            <a:off x="4079776" y="5057227"/>
            <a:ext cx="3020674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Специализированная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хирургическая помощь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 неотложным и срочным показаниям</a:t>
            </a:r>
          </a:p>
        </p:txBody>
      </p:sp>
      <p:sp>
        <p:nvSpPr>
          <p:cNvPr id="277566" name="Line 61"/>
          <p:cNvSpPr>
            <a:spLocks noChangeShapeType="1"/>
          </p:cNvSpPr>
          <p:nvPr/>
        </p:nvSpPr>
        <p:spPr bwMode="auto">
          <a:xfrm>
            <a:off x="3832896" y="3992490"/>
            <a:ext cx="1182984" cy="12575"/>
          </a:xfrm>
          <a:prstGeom prst="line">
            <a:avLst/>
          </a:prstGeom>
          <a:noFill/>
          <a:ln w="50800" cap="sq">
            <a:solidFill>
              <a:srgbClr val="FFFF00"/>
            </a:solidFill>
            <a:round/>
            <a:headEnd type="none" w="sm" len="sm"/>
            <a:tailEnd type="stealth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787810" y="3062168"/>
            <a:ext cx="1080120" cy="1008112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Oval 7"/>
          <p:cNvSpPr>
            <a:spLocks noChangeArrowheads="1"/>
          </p:cNvSpPr>
          <p:nvPr/>
        </p:nvSpPr>
        <p:spPr bwMode="auto">
          <a:xfrm>
            <a:off x="4931826" y="3205420"/>
            <a:ext cx="792088" cy="72008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4400" b="1" dirty="0">
                <a:solidFill>
                  <a:srgbClr val="FF0000"/>
                </a:solidFill>
                <a:latin typeface="Arial Black" pitchFamily="34" charset="0"/>
              </a:rPr>
              <a:t>+ 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7013803" y="1061670"/>
            <a:ext cx="3494601" cy="5544616"/>
          </a:xfrm>
          <a:prstGeom prst="rect">
            <a:avLst/>
          </a:prstGeom>
          <a:solidFill>
            <a:srgbClr val="00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1904" name="Text Box 64"/>
          <p:cNvSpPr txBox="1">
            <a:spLocks noChangeArrowheads="1"/>
          </p:cNvSpPr>
          <p:nvPr/>
        </p:nvSpPr>
        <p:spPr bwMode="auto">
          <a:xfrm>
            <a:off x="7215689" y="4522813"/>
            <a:ext cx="2987824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Специализированная </a:t>
            </a:r>
          </a:p>
          <a:p>
            <a:pPr algn="ctr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(в том числе высокотехнологичная) хирургическая помощь, лечение, медицинская реабилитация</a:t>
            </a:r>
          </a:p>
        </p:txBody>
      </p:sp>
      <p:sp>
        <p:nvSpPr>
          <p:cNvPr id="277519" name="AutoShape 14"/>
          <p:cNvSpPr>
            <a:spLocks noChangeArrowheads="1"/>
          </p:cNvSpPr>
          <p:nvPr/>
        </p:nvSpPr>
        <p:spPr bwMode="auto">
          <a:xfrm>
            <a:off x="9189491" y="3062168"/>
            <a:ext cx="1224000" cy="648000"/>
          </a:xfrm>
          <a:prstGeom prst="triangle">
            <a:avLst>
              <a:gd name="adj" fmla="val 47917"/>
            </a:avLst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4800" b="1" dirty="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7516" name="Rectangle 11"/>
          <p:cNvSpPr>
            <a:spLocks noChangeArrowheads="1"/>
          </p:cNvSpPr>
          <p:nvPr/>
        </p:nvSpPr>
        <p:spPr bwMode="auto">
          <a:xfrm>
            <a:off x="9189287" y="3734342"/>
            <a:ext cx="1224136" cy="64807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</a:rPr>
              <a:t>ЦВГ,</a:t>
            </a:r>
          </a:p>
          <a:p>
            <a:pPr algn="ctr"/>
            <a:r>
              <a:rPr lang="ru-RU" b="1" dirty="0" err="1">
                <a:latin typeface="Times New Roman" pitchFamily="18" charset="0"/>
              </a:rPr>
              <a:t>ВМедА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86" name="Freeform 63"/>
          <p:cNvSpPr>
            <a:spLocks/>
          </p:cNvSpPr>
          <p:nvPr/>
        </p:nvSpPr>
        <p:spPr bwMode="auto">
          <a:xfrm>
            <a:off x="8267661" y="2084703"/>
            <a:ext cx="1584176" cy="591025"/>
          </a:xfrm>
          <a:custGeom>
            <a:avLst/>
            <a:gdLst>
              <a:gd name="T0" fmla="*/ 0 w 960"/>
              <a:gd name="T1" fmla="*/ 756046883 h 192"/>
              <a:gd name="T2" fmla="*/ 979836858 w 960"/>
              <a:gd name="T3" fmla="*/ 0 h 192"/>
              <a:gd name="T4" fmla="*/ 1959673716 w 960"/>
              <a:gd name="T5" fmla="*/ 756046883 h 192"/>
              <a:gd name="T6" fmla="*/ 0 60000 65536"/>
              <a:gd name="T7" fmla="*/ 0 60000 65536"/>
              <a:gd name="T8" fmla="*/ 0 60000 65536"/>
              <a:gd name="T9" fmla="*/ 0 w 960"/>
              <a:gd name="T10" fmla="*/ 0 h 192"/>
              <a:gd name="T11" fmla="*/ 960 w 96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192">
                <a:moveTo>
                  <a:pt x="0" y="192"/>
                </a:moveTo>
                <a:cubicBezTo>
                  <a:pt x="160" y="96"/>
                  <a:pt x="320" y="0"/>
                  <a:pt x="480" y="0"/>
                </a:cubicBezTo>
                <a:cubicBezTo>
                  <a:pt x="640" y="0"/>
                  <a:pt x="880" y="160"/>
                  <a:pt x="960" y="192"/>
                </a:cubicBezTo>
              </a:path>
            </a:pathLst>
          </a:custGeom>
          <a:noFill/>
          <a:ln w="50800" cap="sq">
            <a:solidFill>
              <a:schemeClr val="accent6">
                <a:lumMod val="50000"/>
              </a:schemeClr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ru-RU" sz="2000" i="1" u="sng">
              <a:latin typeface="Arial Black" pitchFamily="34" charset="0"/>
            </a:endParaRPr>
          </a:p>
        </p:txBody>
      </p:sp>
      <p:sp>
        <p:nvSpPr>
          <p:cNvPr id="28" name="Freeform 63"/>
          <p:cNvSpPr>
            <a:spLocks/>
          </p:cNvSpPr>
          <p:nvPr/>
        </p:nvSpPr>
        <p:spPr bwMode="auto">
          <a:xfrm>
            <a:off x="3353192" y="1824090"/>
            <a:ext cx="1928826" cy="723500"/>
          </a:xfrm>
          <a:custGeom>
            <a:avLst/>
            <a:gdLst>
              <a:gd name="T0" fmla="*/ 0 w 960"/>
              <a:gd name="T1" fmla="*/ 756046883 h 192"/>
              <a:gd name="T2" fmla="*/ 979836858 w 960"/>
              <a:gd name="T3" fmla="*/ 0 h 192"/>
              <a:gd name="T4" fmla="*/ 1959673716 w 960"/>
              <a:gd name="T5" fmla="*/ 756046883 h 192"/>
              <a:gd name="T6" fmla="*/ 0 60000 65536"/>
              <a:gd name="T7" fmla="*/ 0 60000 65536"/>
              <a:gd name="T8" fmla="*/ 0 60000 65536"/>
              <a:gd name="T9" fmla="*/ 0 w 960"/>
              <a:gd name="T10" fmla="*/ 0 h 192"/>
              <a:gd name="T11" fmla="*/ 960 w 96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192">
                <a:moveTo>
                  <a:pt x="0" y="192"/>
                </a:moveTo>
                <a:cubicBezTo>
                  <a:pt x="160" y="96"/>
                  <a:pt x="320" y="0"/>
                  <a:pt x="480" y="0"/>
                </a:cubicBezTo>
                <a:cubicBezTo>
                  <a:pt x="640" y="0"/>
                  <a:pt x="880" y="160"/>
                  <a:pt x="960" y="192"/>
                </a:cubicBezTo>
              </a:path>
            </a:pathLst>
          </a:custGeom>
          <a:noFill/>
          <a:ln w="50800" cap="sq">
            <a:solidFill>
              <a:schemeClr val="accent6">
                <a:lumMod val="50000"/>
              </a:schemeClr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ru-RU" sz="2000" i="1" u="sng">
              <a:latin typeface="Arial Black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94686" y="1052736"/>
            <a:ext cx="428628" cy="553057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Поле</a:t>
            </a: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боя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7255677" y="3734342"/>
            <a:ext cx="1224136" cy="64807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</a:rPr>
              <a:t>ОВГ</a:t>
            </a: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>
            <a:off x="7266666" y="3062168"/>
            <a:ext cx="1224000" cy="648000"/>
          </a:xfrm>
          <a:prstGeom prst="triangle">
            <a:avLst>
              <a:gd name="adj" fmla="val 47917"/>
            </a:avLst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4800" b="1" dirty="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6" name="Рисунок 35" descr="1173248586il76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3063" y="1711553"/>
            <a:ext cx="2218525" cy="90187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H="1" flipV="1">
            <a:off x="6189085" y="3825045"/>
            <a:ext cx="66005" cy="10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61"/>
          <p:cNvSpPr>
            <a:spLocks noChangeShapeType="1"/>
          </p:cNvSpPr>
          <p:nvPr/>
        </p:nvSpPr>
        <p:spPr bwMode="auto">
          <a:xfrm>
            <a:off x="6399105" y="3941122"/>
            <a:ext cx="821537" cy="12575"/>
          </a:xfrm>
          <a:prstGeom prst="line">
            <a:avLst/>
          </a:prstGeom>
          <a:noFill/>
          <a:ln w="50800" cap="sq">
            <a:solidFill>
              <a:srgbClr val="FFFF00"/>
            </a:solidFill>
            <a:round/>
            <a:headEnd type="none" w="sm" len="sm"/>
            <a:tailEnd type="stealth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V="1">
            <a:off x="8590339" y="3966496"/>
            <a:ext cx="582283" cy="8289"/>
          </a:xfrm>
          <a:prstGeom prst="line">
            <a:avLst/>
          </a:prstGeom>
          <a:noFill/>
          <a:ln w="50800" cap="sq">
            <a:solidFill>
              <a:srgbClr val="FFFF00"/>
            </a:solidFill>
            <a:round/>
            <a:headEnd type="none" w="sm" len="sm"/>
            <a:tailEnd type="stealth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19518" y="2741404"/>
            <a:ext cx="7344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СГМУ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9583F-04FA-42EA-AABD-71BCB7CA89E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41" name="Freeform 63">
            <a:extLst>
              <a:ext uri="{FF2B5EF4-FFF2-40B4-BE49-F238E27FC236}">
                <a16:creationId xmlns:a16="http://schemas.microsoft.com/office/drawing/2014/main" id="{5ADEF79D-A71D-4404-8CC6-D62E3BB85FA5}"/>
              </a:ext>
            </a:extLst>
          </p:cNvPr>
          <p:cNvSpPr>
            <a:spLocks/>
          </p:cNvSpPr>
          <p:nvPr/>
        </p:nvSpPr>
        <p:spPr bwMode="auto">
          <a:xfrm>
            <a:off x="5970137" y="2715555"/>
            <a:ext cx="3202484" cy="623011"/>
          </a:xfrm>
          <a:custGeom>
            <a:avLst/>
            <a:gdLst>
              <a:gd name="T0" fmla="*/ 0 w 960"/>
              <a:gd name="T1" fmla="*/ 756046883 h 192"/>
              <a:gd name="T2" fmla="*/ 979836858 w 960"/>
              <a:gd name="T3" fmla="*/ 0 h 192"/>
              <a:gd name="T4" fmla="*/ 1959673716 w 960"/>
              <a:gd name="T5" fmla="*/ 756046883 h 192"/>
              <a:gd name="T6" fmla="*/ 0 60000 65536"/>
              <a:gd name="T7" fmla="*/ 0 60000 65536"/>
              <a:gd name="T8" fmla="*/ 0 60000 65536"/>
              <a:gd name="T9" fmla="*/ 0 w 960"/>
              <a:gd name="T10" fmla="*/ 0 h 192"/>
              <a:gd name="T11" fmla="*/ 960 w 96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192">
                <a:moveTo>
                  <a:pt x="0" y="192"/>
                </a:moveTo>
                <a:cubicBezTo>
                  <a:pt x="160" y="96"/>
                  <a:pt x="320" y="0"/>
                  <a:pt x="480" y="0"/>
                </a:cubicBezTo>
                <a:cubicBezTo>
                  <a:pt x="640" y="0"/>
                  <a:pt x="880" y="160"/>
                  <a:pt x="960" y="192"/>
                </a:cubicBezTo>
              </a:path>
            </a:pathLst>
          </a:custGeom>
          <a:noFill/>
          <a:ln w="50800" cap="sq">
            <a:solidFill>
              <a:schemeClr val="accent6">
                <a:lumMod val="50000"/>
              </a:schemeClr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ru-RU" sz="2000" i="1" u="sng">
              <a:latin typeface="Arial Black" pitchFamily="34" charset="0"/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CFD9040A-5D54-4C64-97AC-CF084D538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28" y="4437590"/>
            <a:ext cx="1224136" cy="64807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latin typeface="Times New Roman" pitchFamily="18" charset="0"/>
              </a:rPr>
              <a:t>МЗ РФ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9AAE41C4-5966-4517-9B4F-D5B5DA11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344" y="3740749"/>
            <a:ext cx="1224000" cy="648000"/>
          </a:xfrm>
          <a:prstGeom prst="triangle">
            <a:avLst>
              <a:gd name="adj" fmla="val 47917"/>
            </a:avLst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4800" b="1" dirty="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F956FE-4137-41B1-8353-D4A1DEE0AAF7}"/>
              </a:ext>
            </a:extLst>
          </p:cNvPr>
          <p:cNvSpPr txBox="1"/>
          <p:nvPr/>
        </p:nvSpPr>
        <p:spPr>
          <a:xfrm>
            <a:off x="4847262" y="4204098"/>
            <a:ext cx="7344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СГМУ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28B4C-0082-4055-98EE-22D526404FBF}"/>
              </a:ext>
            </a:extLst>
          </p:cNvPr>
          <p:cNvSpPr txBox="1"/>
          <p:nvPr/>
        </p:nvSpPr>
        <p:spPr>
          <a:xfrm>
            <a:off x="1775520" y="112474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6657BF-E29D-455B-ACB8-9B0CD164594F}"/>
              </a:ext>
            </a:extLst>
          </p:cNvPr>
          <p:cNvSpPr txBox="1"/>
          <p:nvPr/>
        </p:nvSpPr>
        <p:spPr>
          <a:xfrm>
            <a:off x="2844587" y="112474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AC3C7C-04E5-403E-B711-ED64E4511DD4}"/>
              </a:ext>
            </a:extLst>
          </p:cNvPr>
          <p:cNvSpPr txBox="1"/>
          <p:nvPr/>
        </p:nvSpPr>
        <p:spPr>
          <a:xfrm>
            <a:off x="5275942" y="110829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183862-AF26-4B08-B934-FEC39C8731F2}"/>
              </a:ext>
            </a:extLst>
          </p:cNvPr>
          <p:cNvSpPr txBox="1"/>
          <p:nvPr/>
        </p:nvSpPr>
        <p:spPr>
          <a:xfrm>
            <a:off x="8048067" y="112474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0F1B3B-46BC-416C-8C8D-5CB5BD1F6836}"/>
              </a:ext>
            </a:extLst>
          </p:cNvPr>
          <p:cNvSpPr txBox="1"/>
          <p:nvPr/>
        </p:nvSpPr>
        <p:spPr>
          <a:xfrm>
            <a:off x="9548243" y="112474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4082FEA7-1664-4D45-B2D8-0949E52B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233" y="3662104"/>
            <a:ext cx="792088" cy="72008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4400" b="1" dirty="0">
                <a:solidFill>
                  <a:srgbClr val="FF0000"/>
                </a:solidFill>
                <a:latin typeface="Arial Black" pitchFamily="34" charset="0"/>
              </a:rPr>
              <a:t>+ 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B5693-E39E-4E50-A2F4-1061EC345342}"/>
              </a:ext>
            </a:extLst>
          </p:cNvPr>
          <p:cNvSpPr txBox="1"/>
          <p:nvPr/>
        </p:nvSpPr>
        <p:spPr>
          <a:xfrm>
            <a:off x="1749653" y="5505020"/>
            <a:ext cx="144635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Тактическая </a:t>
            </a:r>
          </a:p>
          <a:p>
            <a:pPr algn="ctr"/>
            <a:r>
              <a:rPr lang="ru-RU" b="1" dirty="0"/>
              <a:t>медицина</a:t>
            </a:r>
          </a:p>
        </p:txBody>
      </p:sp>
      <p:graphicFrame>
        <p:nvGraphicFramePr>
          <p:cNvPr id="48" name="Object 4">
            <a:extLst>
              <a:ext uri="{FF2B5EF4-FFF2-40B4-BE49-F238E27FC236}">
                <a16:creationId xmlns:a16="http://schemas.microsoft.com/office/drawing/2014/main" id="{0A3FE71E-64A5-4BA1-9F87-DDBF3E2442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667" y="2342383"/>
          <a:ext cx="1446734" cy="64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Image" r:id="rId5" imgW="11055418" imgH="3418285" progId="">
                  <p:embed/>
                </p:oleObj>
              </mc:Choice>
              <mc:Fallback>
                <p:oleObj name="Image" r:id="rId5" imgW="11055418" imgH="3418285" progId="">
                  <p:embed/>
                  <p:pic>
                    <p:nvPicPr>
                      <p:cNvPr id="48" name="Object 4">
                        <a:extLst>
                          <a:ext uri="{FF2B5EF4-FFF2-40B4-BE49-F238E27FC236}">
                            <a16:creationId xmlns:a16="http://schemas.microsoft.com/office/drawing/2014/main" id="{0A3FE71E-64A5-4BA1-9F87-DDBF3E2442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667" y="2342383"/>
                        <a:ext cx="1446734" cy="6402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G:\НА ДОКЛАД\ФОТОШОП\НМРТК с тенью.jpg">
            <a:extLst>
              <a:ext uri="{FF2B5EF4-FFF2-40B4-BE49-F238E27FC236}">
                <a16:creationId xmlns:a16="http://schemas.microsoft.com/office/drawing/2014/main" id="{1A7122CE-856F-5CB1-87CF-DD57A0344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t="23833" b="22898"/>
          <a:stretch/>
        </p:blipFill>
        <p:spPr bwMode="auto">
          <a:xfrm>
            <a:off x="2240167" y="2811039"/>
            <a:ext cx="1388556" cy="839977"/>
          </a:xfrm>
          <a:prstGeom prst="rect">
            <a:avLst/>
          </a:prstGeom>
          <a:ln w="635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42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Догоспитальная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оказывается по принципам «тактической медицины»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65CBD-9CBD-4DA4-82D2-6E78CB7A8AF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82995" y="1619657"/>
            <a:ext cx="10019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Arial" charset="0"/>
                <a:cs typeface="Arial" charset="0"/>
              </a:rPr>
              <a:t>        </a:t>
            </a:r>
            <a:r>
              <a:rPr lang="ru-RU" sz="24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Основная задача – спасение жизни</a:t>
            </a:r>
            <a:r>
              <a:rPr lang="ru-RU" sz="2400" dirty="0">
                <a:solidFill>
                  <a:srgbClr val="C00000"/>
                </a:solidFill>
                <a:latin typeface="Arial" charset="0"/>
                <a:cs typeface="Arial" charset="0"/>
              </a:rPr>
              <a:t>,</a:t>
            </a:r>
            <a:r>
              <a:rPr lang="ru-RU" sz="2400" dirty="0">
                <a:solidFill>
                  <a:prstClr val="black"/>
                </a:solidFill>
                <a:latin typeface="Arial" charset="0"/>
                <a:cs typeface="Arial" charset="0"/>
              </a:rPr>
              <a:t> за счет комплекса мероприятий, направленных на временное </a:t>
            </a:r>
            <a:r>
              <a:rPr lang="ru-RU" sz="2400" dirty="0">
                <a:latin typeface="Arial" charset="0"/>
                <a:cs typeface="Arial" charset="0"/>
              </a:rPr>
              <a:t>устранение </a:t>
            </a:r>
            <a:r>
              <a:rPr lang="ru-RU" sz="2400" dirty="0" err="1">
                <a:latin typeface="Arial" charset="0"/>
                <a:cs typeface="Arial" charset="0"/>
              </a:rPr>
              <a:t>жизнеугрожающих</a:t>
            </a:r>
            <a:r>
              <a:rPr lang="ru-RU" sz="2400" dirty="0">
                <a:latin typeface="Arial" charset="0"/>
                <a:cs typeface="Arial" charset="0"/>
              </a:rPr>
              <a:t> последствий ранения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579824"/>
              </p:ext>
            </p:extLst>
          </p:nvPr>
        </p:nvGraphicFramePr>
        <p:xfrm>
          <a:off x="63887" y="4052582"/>
          <a:ext cx="6603205" cy="208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2129">
                  <a:extLst>
                    <a:ext uri="{9D8B030D-6E8A-4147-A177-3AD203B41FA5}">
                      <a16:colId xmlns:a16="http://schemas.microsoft.com/office/drawing/2014/main" val="1583754594"/>
                    </a:ext>
                  </a:extLst>
                </a:gridCol>
                <a:gridCol w="1941076">
                  <a:extLst>
                    <a:ext uri="{9D8B030D-6E8A-4147-A177-3AD203B41FA5}">
                      <a16:colId xmlns:a16="http://schemas.microsoft.com/office/drawing/2014/main" val="1656294935"/>
                    </a:ext>
                  </a:extLst>
                </a:gridCol>
              </a:tblGrid>
              <a:tr h="6602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Продолжающееся наружное или внутреннее кровотечение </a:t>
                      </a: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до 95 %</a:t>
                      </a:r>
                      <a:r>
                        <a:rPr lang="ru-RU" sz="2000" b="1" i="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b="1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3428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55615"/>
                  </a:ext>
                </a:extLst>
              </a:tr>
              <a:tr h="705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Пневмоторакс и ОДН</a:t>
                      </a: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4</a:t>
                      </a:r>
                      <a:r>
                        <a:rPr lang="ru-RU" sz="2000" b="1" i="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b="1" i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99597"/>
                  </a:ext>
                </a:extLst>
              </a:tr>
              <a:tr h="705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Асфиксия</a:t>
                      </a: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baseline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2000" b="1" i="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marR="0" indent="0" algn="ctr" defTabSz="3428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228" marR="48228" marT="32151" marB="321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19967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981251"/>
            <a:ext cx="666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Причины летальных исходов 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догоспитальном этапе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2FBEBE-13B2-481F-989F-C33D65B3C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297" y="3872978"/>
            <a:ext cx="3253818" cy="24431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C20E9D-395F-48A9-88EF-4C438E6C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4919" y="3851318"/>
            <a:ext cx="3278560" cy="24617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41446" y="4638101"/>
            <a:ext cx="286438" cy="132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9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Военно-полевая хирургия сегодня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12716" y="980729"/>
            <a:ext cx="7111010" cy="58772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78 лет после окончания Великой Отечественной войны;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 года после окончания Афганской войны;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год после Контртеррористических операций на Северном Кавказе РФ;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лет после операции по принуждению Грузии к миру;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лет с начала Контртеррористической операции в САР;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месяцев с начала Специальной военной операции на Украине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Сменилось несколько поколений военных хирургов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мы стоим перед вызовами, которых не было со времен ВОВ!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D58FA-984A-437D-87F5-6124CECE547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2050" name="Picture 2" descr="C:\Users\Badalov\Desktop\БВИ\Афган\Афган 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68" y="2901143"/>
            <a:ext cx="2091488" cy="14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dalov\Desktop\БВИ\Новая папка\4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68" y="4669405"/>
            <a:ext cx="2099166" cy="14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68" y="1074914"/>
            <a:ext cx="2091488" cy="145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14" y="1066913"/>
            <a:ext cx="2226892" cy="1478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8" y="2901143"/>
            <a:ext cx="2240308" cy="14907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76" y="4669405"/>
            <a:ext cx="2224730" cy="148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66845" y="1214422"/>
          <a:ext cx="8858312" cy="4759348"/>
        </p:xfrm>
        <a:graphic>
          <a:graphicData uri="http://schemas.openxmlformats.org/drawingml/2006/table">
            <a:tbl>
              <a:tblPr/>
              <a:tblGrid>
                <a:gridCol w="164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7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Причины смерти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Великая Отечественная война 1941-1945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Война в Афганистане 1979-1989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Вооруженный конфликт на Северном Кавказе 1994-1996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Вооруженный конфликт на Северном Кавказе 1999-2002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Война США в Афганистане и Ираке 2001-2012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Смертельная травма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52,3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69,0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66,5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61,2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75,7</a:t>
                      </a:r>
                      <a:endParaRPr lang="ru-RU" sz="2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Times New Roman"/>
                          <a:cs typeface="Times New Roman"/>
                        </a:rPr>
                        <a:t>Острая кровопотеря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43,2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26,7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34,2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22,2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Times New Roman"/>
                          <a:cs typeface="Times New Roman"/>
                        </a:rPr>
                        <a:t>Прочие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4,5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16,7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4,6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2,1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3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Calibri"/>
                          <a:ea typeface="Times New Roman"/>
                          <a:cs typeface="Times New Roman"/>
                        </a:rPr>
                        <a:t>Потенциально спасаемые</a:t>
                      </a:r>
                      <a:endParaRPr lang="ru-RU" sz="18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3200" i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3200" i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ru-RU" sz="3200" i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3200" i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ru-RU" sz="3200" i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31705" y="188641"/>
            <a:ext cx="6366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причин безвозвратных потерь в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военных конфликтах (%)</a:t>
            </a:r>
          </a:p>
        </p:txBody>
      </p:sp>
    </p:spTree>
    <p:extLst>
      <p:ext uri="{BB962C8B-B14F-4D97-AF65-F5344CB8AC3E}">
        <p14:creationId xmlns:p14="http://schemas.microsoft.com/office/powerpoint/2010/main" val="4221927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A72064E-DD4C-4008-881E-3D0BEFF4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369"/>
            <a:ext cx="109728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Задел по тактической медицине к началу СВО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EBC51-CBA6-4485-84A7-FAE864AFD0F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9973" y="1447800"/>
            <a:ext cx="5347468" cy="505932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концепции ТМ созданы учебные центры и методическая литература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ВМедА начато обучение военных фельдшеров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 медицинское оснащение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Ведется подготовка преподавателей-инструкторов по ТМ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47E7B0-AC2D-4D8B-85E5-BC14AA4C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AA4DE-543C-4FAC-A1BE-28DA3C0A7E4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6805" y="4382496"/>
            <a:ext cx="2711301" cy="20334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72721" y="4814053"/>
            <a:ext cx="706473" cy="2339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3">
            <a:extLst>
              <a:ext uri="{FF2B5EF4-FFF2-40B4-BE49-F238E27FC236}">
                <a16:creationId xmlns:a16="http://schemas.microsoft.com/office/drawing/2014/main" id="{997522B6-3487-42D6-B319-DFA62CCAB57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19" y="989742"/>
            <a:ext cx="4035054" cy="3026290"/>
          </a:xfrm>
        </p:spPr>
      </p:pic>
      <p:pic>
        <p:nvPicPr>
          <p:cNvPr id="12" name="Picture 4" descr="P10107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87501" y="4282781"/>
            <a:ext cx="3106366" cy="247210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4463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4"/>
          <p:cNvSpPr txBox="1">
            <a:spLocks noChangeArrowheads="1"/>
          </p:cNvSpPr>
          <p:nvPr/>
        </p:nvSpPr>
        <p:spPr bwMode="auto">
          <a:xfrm>
            <a:off x="1278786" y="138326"/>
            <a:ext cx="9920177" cy="879354"/>
          </a:xfrm>
          <a:prstGeom prst="rect">
            <a:avLst/>
          </a:prstGeom>
          <a:solidFill>
            <a:schemeClr val="bg1">
              <a:alpha val="54117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для устранения жизнеугрожающих расстройств у раненых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(приняты на снабжение в ВС РФ в 2022г. Приказом МО РФ)</a:t>
            </a:r>
          </a:p>
        </p:txBody>
      </p:sp>
      <p:sp>
        <p:nvSpPr>
          <p:cNvPr id="34820" name="Прямоугольник 12"/>
          <p:cNvSpPr>
            <a:spLocks noChangeArrowheads="1"/>
          </p:cNvSpPr>
          <p:nvPr/>
        </p:nvSpPr>
        <p:spPr bwMode="auto">
          <a:xfrm>
            <a:off x="3952875" y="5357813"/>
            <a:ext cx="4572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>
                <a:latin typeface="Arial" panose="020B0604020202020204" pitchFamily="34" charset="0"/>
              </a:rPr>
              <a:t/>
            </a:r>
            <a:br>
              <a:rPr lang="ru-RU" sz="2000">
                <a:latin typeface="Arial" panose="020B0604020202020204" pitchFamily="34" charset="0"/>
              </a:rPr>
            </a:br>
            <a:endParaRPr lang="ru-RU" sz="1800"/>
          </a:p>
        </p:txBody>
      </p:sp>
      <p:pic>
        <p:nvPicPr>
          <p:cNvPr id="34822" name="Picture 7" descr="C:\Documents and Settings\Admin\Рабочий стол\ГОЗ ВПХ 2014г\Выживание ОКР\Выживание ОКР\Фото комплектов МИ\Копия Рисунок3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9079" y="3378543"/>
            <a:ext cx="3520267" cy="305217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9" name="Рисунок 8" descr="C:\Documents and Settings\Admin\Рабочий стол\Материал в док. Котив Б.Н\Современные МИ\Копия ук-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298" y="1166035"/>
            <a:ext cx="2668715" cy="185552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1" name="Содержимое 7" descr="DSC_2276.jpg">
            <a:extLst>
              <a:ext uri="{FF2B5EF4-FFF2-40B4-BE49-F238E27FC236}">
                <a16:creationId xmlns:a16="http://schemas.microsoft.com/office/drawing/2014/main" id="{E7D6A1E0-69FF-47C3-A349-F05EC03BC8D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366621" y="1149125"/>
            <a:ext cx="2414092" cy="18555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Рисунок 18" descr="C:\Users\Алексей\Desktop\Иван МФТИ\фотографии изделий\КБП и АП-А\Лаба Бинты\2018.07.16-1-9660.jpg">
            <a:extLst>
              <a:ext uri="{FF2B5EF4-FFF2-40B4-BE49-F238E27FC236}">
                <a16:creationId xmlns:a16="http://schemas.microsoft.com/office/drawing/2014/main" id="{18352171-98C7-F540-0B8A-507F971D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07" y="1157110"/>
            <a:ext cx="2027134" cy="18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C:\Documents and Settings\Admin\Рабочий стол\Материал в док. Котив Б.Н\Современные МИ\Копия уд-02ф.jpg">
            <a:extLst>
              <a:ext uri="{FF2B5EF4-FFF2-40B4-BE49-F238E27FC236}">
                <a16:creationId xmlns:a16="http://schemas.microsoft.com/office/drawing/2014/main" id="{82EA4365-2AED-4F46-BFAC-A5823C8BB2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7506" y="1166035"/>
            <a:ext cx="2149622" cy="184793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Admin\Рабочий стол\Материал в док. Котив Б.Н\Современные МИ\вки-п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0207" y="1157110"/>
            <a:ext cx="1972028" cy="1839554"/>
          </a:xfrm>
          <a:prstGeom prst="rect">
            <a:avLst/>
          </a:prstGeom>
          <a:noFill/>
          <a:ln w="9525">
            <a:solidFill>
              <a:srgbClr val="F79646"/>
            </a:solidFill>
            <a:miter lim="800000"/>
            <a:headEnd/>
            <a:tailEnd/>
          </a:ln>
        </p:spPr>
      </p:pic>
      <p:pic>
        <p:nvPicPr>
          <p:cNvPr id="14" name="Содержимое 6" descr="C:\Users\Алексей\Desktop\Иван МФТИ\фотографии изделий\КБП и АП-А\Лаба Бинты\2018.07.16-1-9684.jp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2" y="3378543"/>
            <a:ext cx="2689102" cy="178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Admin\Рабочий стол\Материал в док. Котив Б.Н\Современные МИ\уд-02в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07506" y="3378544"/>
            <a:ext cx="2528523" cy="1783662"/>
          </a:xfrm>
          <a:prstGeom prst="rect">
            <a:avLst/>
          </a:prstGeom>
          <a:noFill/>
          <a:ln w="9525">
            <a:solidFill>
              <a:srgbClr val="F7964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955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1864629" y="44450"/>
            <a:ext cx="8640763" cy="646331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догоспитальной помощи</a:t>
            </a:r>
            <a:endParaRPr lang="ru-RU" alt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6E58FF-E3CA-45F6-83DF-7C39EE98A5B9}" type="slidenum">
              <a:rPr lang="ru-RU" altLang="ru-RU" sz="1400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23</a:t>
            </a:fld>
            <a:endParaRPr lang="ru-RU" altLang="ru-RU" sz="14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Содержимое 7" descr="DSC_22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163" y="669135"/>
            <a:ext cx="1774621" cy="109768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4BAB-5B8C-17A8-0F1B-CDAFD68D7FE1}"/>
              </a:ext>
            </a:extLst>
          </p:cNvPr>
          <p:cNvSpPr txBox="1"/>
          <p:nvPr/>
        </p:nvSpPr>
        <p:spPr>
          <a:xfrm>
            <a:off x="449128" y="962491"/>
            <a:ext cx="5735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Жгут спасает жизнь, но становится смертельно опасным при длительной эвакуации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72ADA9-9B43-1B51-5BF5-7493BE47B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07" y="3173194"/>
            <a:ext cx="4731041" cy="3548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92621E-B9C2-1329-C91B-8D6A029B6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" y="3159731"/>
            <a:ext cx="4766943" cy="3561744"/>
          </a:xfrm>
          <a:prstGeom prst="rect">
            <a:avLst/>
          </a:prstGeom>
        </p:spPr>
      </p:pic>
      <p:pic>
        <p:nvPicPr>
          <p:cNvPr id="13" name="Рисунок 67" descr="P1040068">
            <a:extLst>
              <a:ext uri="{FF2B5EF4-FFF2-40B4-BE49-F238E27FC236}">
                <a16:creationId xmlns:a16="http://schemas.microsoft.com/office/drawing/2014/main" id="{69D9A9AC-B401-EA7E-9838-FB5AF517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5937" y="638099"/>
            <a:ext cx="1774621" cy="114572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1ED2C3-FDEB-DFCE-2B44-E856CE1FEB0B}"/>
              </a:ext>
            </a:extLst>
          </p:cNvPr>
          <p:cNvSpPr/>
          <p:nvPr/>
        </p:nvSpPr>
        <p:spPr>
          <a:xfrm>
            <a:off x="10869510" y="947237"/>
            <a:ext cx="1397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Медплант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Москва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BC22093-281B-90BE-0FF0-06AB09F77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90" y="978503"/>
            <a:ext cx="2286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 pitchFamily="34" charset="0"/>
                <a:cs typeface="Arial" pitchFamily="34" charset="0"/>
              </a:rPr>
              <a:t>Эсмарха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F9D41-154D-A82F-C52A-BAF634736BA9}"/>
              </a:ext>
            </a:extLst>
          </p:cNvPr>
          <p:cNvSpPr txBox="1"/>
          <p:nvPr/>
        </p:nvSpPr>
        <p:spPr>
          <a:xfrm>
            <a:off x="359895" y="1988960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latin typeface="Arial" panose="020B0604020202020204" pitchFamily="34" charset="0"/>
              </a:rPr>
              <a:t>Компрессионные бандажные повязки  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остановки кровотечений из ран конечностей, головы и туловища (КБП-О, КБП-У, КБП-А)</a:t>
            </a:r>
            <a:r>
              <a:rPr lang="ru-RU" altLang="ru-RU" sz="1800" dirty="0">
                <a:latin typeface="Arial" panose="020B0604020202020204" pitchFamily="34" charset="0"/>
              </a:rPr>
              <a:t/>
            </a:r>
            <a:br>
              <a:rPr lang="ru-RU" altLang="ru-RU" sz="1800" dirty="0"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18" name="Содержимое 6" descr="C:\Users\Алексей\Desktop\Иван МФТИ\фотографии изделий\КБП и АП-А\Лаба Бинты\2018.07.16-1-9689.jpg">
            <a:extLst>
              <a:ext uri="{FF2B5EF4-FFF2-40B4-BE49-F238E27FC236}">
                <a16:creationId xmlns:a16="http://schemas.microsoft.com/office/drawing/2014/main" id="{B62EB204-D99F-7944-5E2D-73563C66DAF1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497" y="1955361"/>
            <a:ext cx="1774621" cy="1204370"/>
          </a:xfrm>
        </p:spPr>
      </p:pic>
      <p:pic>
        <p:nvPicPr>
          <p:cNvPr id="19" name="Рисунок 24" descr="C:\Users\Алексей\Downloads\2018.07.16-1-9674.jpg">
            <a:extLst>
              <a:ext uri="{FF2B5EF4-FFF2-40B4-BE49-F238E27FC236}">
                <a16:creationId xmlns:a16="http://schemas.microsoft.com/office/drawing/2014/main" id="{DDD4E072-D9B8-5611-5F99-41204EA7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63" y="1913954"/>
            <a:ext cx="1774621" cy="120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4BA1B92-46DD-C336-943D-B363C03EA3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22" y="3189289"/>
            <a:ext cx="2430644" cy="353218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0DE48AA-EA24-5D8A-F921-510F971F84C7}"/>
              </a:ext>
            </a:extLst>
          </p:cNvPr>
          <p:cNvSpPr/>
          <p:nvPr/>
        </p:nvSpPr>
        <p:spPr>
          <a:xfrm>
            <a:off x="6316910" y="3668712"/>
            <a:ext cx="637563" cy="5257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7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206"/>
            <a:ext cx="10515600" cy="9412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медицинские мероприятия первой помощи, доврачебной помощи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(поле боя - медицинский взвод – сортировочный пункт)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86594"/>
              </p:ext>
            </p:extLst>
          </p:nvPr>
        </p:nvGraphicFramePr>
        <p:xfrm>
          <a:off x="545284" y="1644242"/>
          <a:ext cx="7004808" cy="357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4808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81382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Остановка продолжающегося кровотечения (жгут, ИПП)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58482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2.Обезболивание (</a:t>
                      </a:r>
                      <a:r>
                        <a:rPr lang="ru-RU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промедол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3677"/>
                  </a:ext>
                </a:extLst>
              </a:tr>
              <a:tr h="58482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Наложение асептических повязок.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4020"/>
                  </a:ext>
                </a:extLst>
              </a:tr>
              <a:tr h="1009426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Эвакуация из Красной зоны на 3 – 5 км (10 -15 минут) осуществляется МТЛБ + боевой транспорт.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449314"/>
                  </a:ext>
                </a:extLst>
              </a:tr>
              <a:tr h="58482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Задача санинструкторов – эвакуировать!!!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40590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E06FD2-A12E-88E5-918C-4A6E5C197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27" y="1346431"/>
            <a:ext cx="3617408" cy="2356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731961-2876-9AEE-C515-1673C2956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27" y="3783144"/>
            <a:ext cx="3617408" cy="24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0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3615"/>
            <a:ext cx="10515600" cy="604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первой врачебной помощи </a:t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(медицинская рота бригады)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10835"/>
              </p:ext>
            </p:extLst>
          </p:nvPr>
        </p:nvGraphicFramePr>
        <p:xfrm>
          <a:off x="151002" y="1231728"/>
          <a:ext cx="7636011" cy="4988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6011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39762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Контроль жгута.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Наложение асептических повязок.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3677"/>
                  </a:ext>
                </a:extLst>
              </a:tr>
              <a:tr h="3673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Устранение открытого пневмоторакса (ИПП).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4020"/>
                  </a:ext>
                </a:extLst>
              </a:tr>
              <a:tr h="39188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Напряженный пневмоторакс дренируют редко!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87955"/>
                  </a:ext>
                </a:extLst>
              </a:tr>
              <a:tr h="35923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Иммобилизация лестничными шинами.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10882"/>
                  </a:ext>
                </a:extLst>
              </a:tr>
              <a:tr h="35106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Асфиксии наблюдаются крайне редко!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128594"/>
                  </a:ext>
                </a:extLst>
              </a:tr>
              <a:tr h="39188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Инфузионная терапия кристаллоидами, кровь не переливается!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906185"/>
                  </a:ext>
                </a:extLst>
              </a:tr>
              <a:tr h="5636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Помощь оказывают врачи общей практики, терапевты! 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17752"/>
                  </a:ext>
                </a:extLst>
              </a:tr>
              <a:tr h="42427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Медперсонал в </a:t>
                      </a:r>
                      <a:r>
                        <a:rPr lang="ru-RU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медроте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врач -  1-2; фельдшер -2; санитар - 2.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50059"/>
                  </a:ext>
                </a:extLst>
              </a:tr>
              <a:tr h="44087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Штатное оснащение не разворачивается – работают в приспособленных стационарных помещениях в подвалах!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904028"/>
                  </a:ext>
                </a:extLst>
              </a:tr>
              <a:tr h="79504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Помощь оказывается в течение 30 минут, эвакуация 1 – 2 часа в МОСН или </a:t>
                      </a:r>
                      <a:r>
                        <a:rPr lang="ru-RU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ОМедБ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осуществляется  автомобилями АС и Линза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449314"/>
                  </a:ext>
                </a:extLst>
              </a:tr>
            </a:tbl>
          </a:graphicData>
        </a:graphic>
      </p:graphicFrame>
      <p:pic>
        <p:nvPicPr>
          <p:cNvPr id="10" name="Picture 2" descr="C:\Users\User\Desktop\фото командировка\IMG_7061.JPG">
            <a:extLst>
              <a:ext uri="{FF2B5EF4-FFF2-40B4-BE49-F238E27FC236}">
                <a16:creationId xmlns:a16="http://schemas.microsoft.com/office/drawing/2014/main" id="{39CDCFD7-445B-F8A8-8F37-777D4009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59" y="1376007"/>
            <a:ext cx="2848137" cy="21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F5F45-7558-3844-8A6E-F7E4D4251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72" y="3840454"/>
            <a:ext cx="3792193" cy="2847425"/>
          </a:xfrm>
          <a:prstGeom prst="rect">
            <a:avLst/>
          </a:prstGeom>
        </p:spPr>
      </p:pic>
      <p:pic>
        <p:nvPicPr>
          <p:cNvPr id="14" name="Picture 2" descr="C:\Users\User\Desktop\фото командировка\IMG_7041.JPG">
            <a:extLst>
              <a:ext uri="{FF2B5EF4-FFF2-40B4-BE49-F238E27FC236}">
                <a16:creationId xmlns:a16="http://schemas.microsoft.com/office/drawing/2014/main" id="{D2DE4060-A623-912A-37EA-2FEBA7F5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32" y="1376007"/>
            <a:ext cx="1359284" cy="21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96" y="67377"/>
            <a:ext cx="10515600" cy="1029903"/>
          </a:xfrm>
          <a:noFill/>
        </p:spPr>
        <p:txBody>
          <a:bodyPr>
            <a:normAutofit fontScale="90000"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Хирургическая помощь раненым в войсковом районе: новые принципы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C43B9-7F9F-4F2D-84D5-BD00EAFA6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6" y="3936629"/>
            <a:ext cx="4057450" cy="2419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B3DF49-82E8-766C-B370-D811A74526AB}"/>
              </a:ext>
            </a:extLst>
          </p:cNvPr>
          <p:cNvSpPr txBox="1"/>
          <p:nvPr/>
        </p:nvSpPr>
        <p:spPr>
          <a:xfrm>
            <a:off x="722696" y="1097280"/>
            <a:ext cx="113665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 хирургическая помощь – основной вид помощи!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Разделение квалифицированной хирургической помощи на этапы, 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для ее приближения к фронту!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осуществляется широкое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тактики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онтроля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повреждения»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оказании хирургической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помощи раненым!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69840B-1A0F-09DC-A002-EB0030C7A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73" y="3918642"/>
            <a:ext cx="3250277" cy="24377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5597E6-1998-3F27-0660-715CA28BD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82" y="3830086"/>
            <a:ext cx="2230753" cy="29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3615"/>
            <a:ext cx="10515600" cy="604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хирургическая помощь </a:t>
            </a: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1. Передовые хирургические группы МОСН и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ОМедБ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29508"/>
              </p:ext>
            </p:extLst>
          </p:nvPr>
        </p:nvGraphicFramePr>
        <p:xfrm>
          <a:off x="151002" y="1064675"/>
          <a:ext cx="7373923" cy="3904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3923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39762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Выдвинуты вперед на 20 – 40 км от линии фронта.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хирургической помощи по неотложным показаниям в сокращенном объеме (контроль повреждения).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3677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Сроки оказания хирургической помощи – 2 часа после ранения.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29591"/>
                  </a:ext>
                </a:extLst>
              </a:tr>
              <a:tr h="3673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Работают хирурги МОСН + прикомандированные хирурги Центра в стационарных зданиях больниц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4020"/>
                  </a:ext>
                </a:extLst>
              </a:tr>
              <a:tr h="39188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Медицинское имущество только мобильное + аппаратура  при необходимости.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87955"/>
                  </a:ext>
                </a:extLst>
              </a:tr>
              <a:tr h="359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Эвакуация из ПХГ МОСН вертолетами (в том числе с модулями медицинскими вертолетными) + санитарный транспорт, в том числе реанимобили + военная техника.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10882"/>
                  </a:ext>
                </a:extLst>
              </a:tr>
              <a:tr h="351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Эвакуация осуществляется в медицинские организации  Минздрава, усиленные группами медицинского усиления МО РФ.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128594"/>
                  </a:ext>
                </a:extLst>
              </a:tr>
            </a:tbl>
          </a:graphicData>
        </a:graphic>
      </p:graphicFrame>
      <p:pic>
        <p:nvPicPr>
          <p:cNvPr id="16" name="Picture 4" descr="C:\Users\User\Desktop\фото командировка\IMG_7031.JPG">
            <a:extLst>
              <a:ext uri="{FF2B5EF4-FFF2-40B4-BE49-F238E27FC236}">
                <a16:creationId xmlns:a16="http://schemas.microsoft.com/office/drawing/2014/main" id="{92E3BDB6-1052-2256-A371-9204672A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3" y="1710403"/>
            <a:ext cx="2495415" cy="18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64B6E4-FC78-9B6B-E8ED-55F9DBF9F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8453" b="10237"/>
          <a:stretch/>
        </p:blipFill>
        <p:spPr>
          <a:xfrm>
            <a:off x="3078307" y="5020055"/>
            <a:ext cx="2510634" cy="17237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FC6AC2-CB2D-E921-6292-59CDAFBE3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69" y="4394743"/>
            <a:ext cx="1746575" cy="2349060"/>
          </a:xfrm>
          <a:prstGeom prst="rect">
            <a:avLst/>
          </a:prstGeom>
        </p:spPr>
      </p:pic>
      <p:pic>
        <p:nvPicPr>
          <p:cNvPr id="20" name="Picture 2" descr="C:\Users\Pavel\Desktop\11\сортировка\IMG_20221026_181619_826.jpg">
            <a:extLst>
              <a:ext uri="{FF2B5EF4-FFF2-40B4-BE49-F238E27FC236}">
                <a16:creationId xmlns:a16="http://schemas.microsoft.com/office/drawing/2014/main" id="{F9EA532A-C5EE-847F-B625-AA631DDCB1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76" y="1593008"/>
            <a:ext cx="1866941" cy="2257539"/>
          </a:xfrm>
          <a:noFill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3F2572-F9BE-A224-5D32-A94F5D6A90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9" y="4394744"/>
            <a:ext cx="1638412" cy="23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5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9116"/>
            <a:ext cx="10515600" cy="604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хирургическая помощь </a:t>
            </a: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2. Основная группа МОСН и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ОМедБ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02134"/>
              </p:ext>
            </p:extLst>
          </p:nvPr>
        </p:nvGraphicFramePr>
        <p:xfrm>
          <a:off x="251670" y="1458230"/>
          <a:ext cx="7373923" cy="448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3923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39762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Оказывают помощь на расстоянии 40 - 60 км от линии фронта.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39762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Работают хирурги МОСН + прикомандированные хирурги Центра в стационарных зданиях больниц.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136233"/>
                  </a:ext>
                </a:extLst>
              </a:tr>
              <a:tr h="260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Принимают поток легкораненых + тяжелораненые, получившие ранения в тыловой зоне ответственности отряда.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9058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квалифицированной хирургической помощи и специализированной хирургической помощи в сокращенном и полном объеме.  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3677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Сроки оказания хирургической помощи – 2 - 4 часа после ранения.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29591"/>
                  </a:ext>
                </a:extLst>
              </a:tr>
              <a:tr h="39188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Медицинское имущество только мобильное + аппаратура  при необходимости.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87955"/>
                  </a:ext>
                </a:extLst>
              </a:tr>
              <a:tr h="359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Эвакуация из основной группы МОСН  санитарным транспортом, в том числе реанимобилями на аэродром.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10882"/>
                  </a:ext>
                </a:extLst>
              </a:tr>
              <a:tr h="351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Эвакуация осуществляется в медицинские организации МО РФ Центра.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128594"/>
                  </a:ext>
                </a:extLst>
              </a:tr>
            </a:tbl>
          </a:graphicData>
        </a:graphic>
      </p:graphicFrame>
      <p:pic>
        <p:nvPicPr>
          <p:cNvPr id="9" name="Picture 3" descr="C:\Users\Pavel\Desktop\11\сортировка\IMG_20221026_181602_132.jpg">
            <a:extLst>
              <a:ext uri="{FF2B5EF4-FFF2-40B4-BE49-F238E27FC236}">
                <a16:creationId xmlns:a16="http://schemas.microsoft.com/office/drawing/2014/main" id="{D1F050E1-2D95-AC8F-75A5-95B0003F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7963" y="4941353"/>
            <a:ext cx="2362620" cy="1809856"/>
          </a:xfrm>
          <a:prstGeom prst="rect">
            <a:avLst/>
          </a:prstGeom>
          <a:noFill/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D3BC6539-8464-EE7B-0B11-DB3283D72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36" y="3086099"/>
            <a:ext cx="2484164" cy="1863406"/>
          </a:xfrm>
          <a:prstGeom prst="rect">
            <a:avLst/>
          </a:prstGeom>
        </p:spPr>
      </p:pic>
      <p:pic>
        <p:nvPicPr>
          <p:cNvPr id="11" name="Picture 8" descr="C:\Users\Pavel\Desktop\11\сортировка\IMG_20220824_174516.jpg">
            <a:extLst>
              <a:ext uri="{FF2B5EF4-FFF2-40B4-BE49-F238E27FC236}">
                <a16:creationId xmlns:a16="http://schemas.microsoft.com/office/drawing/2014/main" id="{FB631CBD-DF10-DA59-141C-47AD5BF6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5839" y="1857114"/>
            <a:ext cx="2002347" cy="2457971"/>
          </a:xfrm>
          <a:prstGeom prst="rect">
            <a:avLst/>
          </a:prstGeom>
          <a:noFill/>
        </p:spPr>
      </p:pic>
      <p:pic>
        <p:nvPicPr>
          <p:cNvPr id="12" name="Picture 4" descr="C:\Users\Pavel\Desktop\11\сортировка\IMG_20220928_165501.jpg">
            <a:extLst>
              <a:ext uri="{FF2B5EF4-FFF2-40B4-BE49-F238E27FC236}">
                <a16:creationId xmlns:a16="http://schemas.microsoft.com/office/drawing/2014/main" id="{CF579FD9-5D70-188F-1283-EE6118AE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0583" y="628128"/>
            <a:ext cx="1843013" cy="245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324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24" y="233917"/>
            <a:ext cx="11947229" cy="7038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Тактика контроля повреждений 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amage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Surgery,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Rotondo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et al., 1993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трансформируется 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Лечебную Стратегию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405" y="937769"/>
            <a:ext cx="1136576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к применению тактики контроля повреждений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раненых</a:t>
            </a: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тяжелых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сочетанных и множественных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ранений и травм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(конкурирующие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источники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наружного и внутреннего кровотечения; срочные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оперативные вмешательства 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различных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областях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тела;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ложные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или длительные реконструктивные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операции).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Общие показания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((гипотермия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тела меньше 35 ºС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ацидоз (рН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меньше 7,2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и/или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дефицит оснований больше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8; повышение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лактата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сыворотки крови более 5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/л); лабораторные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или клинические признаки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коагулопатии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Медико-тактические показания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(массовое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поступление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раненых на этап; ограниченность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ресурсов оказания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медицинской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помощи; отсутствие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опыта выполнения сложных оперативных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вмешательств).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05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23900" y="333375"/>
            <a:ext cx="10858500" cy="560388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alt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современной боевой хирургической </a:t>
            </a:r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патологии </a:t>
            </a:r>
            <a:b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(особая тяжесть минно-взрывных и осколочных ранений)</a:t>
            </a: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AC411CA-AEAC-41B7-87AA-35C7FD2544B2}" type="slidenum">
              <a:rPr lang="ru-RU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ru-RU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Picture 2" descr="C:\Users\Badalov\Desktop\БВИ\DSCN0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04" y="3968751"/>
            <a:ext cx="43195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C:\Users\Badalov\Desktop\БВИ\DSCN04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94" y="1270002"/>
            <a:ext cx="43053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C:\Users\Badalov\Desktop\БВИ\DSCN04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06" y="3968751"/>
            <a:ext cx="43322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 descr="C:\Users\Badalov\Desktop\БВИ\огн\100-0012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04" y="1270002"/>
            <a:ext cx="43195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5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13652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Широкое применение тактики «контроля повреждений»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F92F4-939A-4B05-95BD-90936A41C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52998" y="2075802"/>
            <a:ext cx="3514221" cy="2427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BBA623-AAC6-409D-9354-924B8AEBB8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7" y="1532352"/>
            <a:ext cx="2635665" cy="351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ED589-3201-1A5F-EAF3-CE92BAC52A3D}"/>
              </a:ext>
            </a:extLst>
          </p:cNvPr>
          <p:cNvSpPr txBox="1"/>
          <p:nvPr/>
        </p:nvSpPr>
        <p:spPr>
          <a:xfrm>
            <a:off x="883923" y="5327009"/>
            <a:ext cx="500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Временная остановка кровотечения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 ранениях челюстно-лицевой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1B596-C15C-9376-9E26-D85836E52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545" y="1532351"/>
            <a:ext cx="2635667" cy="3514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C122AF-5842-38BB-D95E-666D33CCE4F6}"/>
              </a:ext>
            </a:extLst>
          </p:cNvPr>
          <p:cNvSpPr txBox="1"/>
          <p:nvPr/>
        </p:nvSpPr>
        <p:spPr>
          <a:xfrm>
            <a:off x="6934898" y="5325649"/>
            <a:ext cx="4418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Временное протезирование артерий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F217E7-4A82-74B1-3B34-99B374AE6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81" y="1532350"/>
            <a:ext cx="2635667" cy="35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5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13652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Широкое применение тактики «контроля повреждений»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ED589-3201-1A5F-EAF3-CE92BAC52A3D}"/>
              </a:ext>
            </a:extLst>
          </p:cNvPr>
          <p:cNvSpPr txBox="1"/>
          <p:nvPr/>
        </p:nvSpPr>
        <p:spPr>
          <a:xfrm>
            <a:off x="883923" y="5327009"/>
            <a:ext cx="486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Абдоминальный контроль повреждения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122AF-5842-38BB-D95E-666D33CCE4F6}"/>
              </a:ext>
            </a:extLst>
          </p:cNvPr>
          <p:cNvSpPr txBox="1"/>
          <p:nvPr/>
        </p:nvSpPr>
        <p:spPr>
          <a:xfrm>
            <a:off x="6550784" y="5325649"/>
            <a:ext cx="548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повреждений при огнестрельных переломах длинных трубчатых костей </a:t>
            </a: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4BFF12A8-F9A0-D4CB-F51E-8AC5561CD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2" y="1465117"/>
            <a:ext cx="2826390" cy="376852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9040B3D-9712-A6AE-67F4-65BA9E302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51" y="1465117"/>
            <a:ext cx="2826390" cy="3768520"/>
          </a:xfrm>
          <a:prstGeom prst="rect">
            <a:avLst/>
          </a:prstGeom>
        </p:spPr>
      </p:pic>
      <p:pic>
        <p:nvPicPr>
          <p:cNvPr id="12" name="Picture 2" descr="C:\Users\User\Desktop\фото командировка\IMG_6990.JPG">
            <a:extLst>
              <a:ext uri="{FF2B5EF4-FFF2-40B4-BE49-F238E27FC236}">
                <a16:creationId xmlns:a16="http://schemas.microsoft.com/office/drawing/2014/main" id="{592DB3D3-3767-1859-A186-26A1DB87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83" y="1465117"/>
            <a:ext cx="2693885" cy="37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avel\Desktop\11\самородки\IMG_20221026_181046_128.jpg">
            <a:extLst>
              <a:ext uri="{FF2B5EF4-FFF2-40B4-BE49-F238E27FC236}">
                <a16:creationId xmlns:a16="http://schemas.microsoft.com/office/drawing/2014/main" id="{18CFE8FE-D684-786A-1E22-409C0078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8266" y="1465117"/>
            <a:ext cx="2572490" cy="3768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0686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13652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Широкое применение тактики «контроля повреждений»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122AF-5842-38BB-D95E-666D33CCE4F6}"/>
              </a:ext>
            </a:extLst>
          </p:cNvPr>
          <p:cNvSpPr txBox="1"/>
          <p:nvPr/>
        </p:nvSpPr>
        <p:spPr>
          <a:xfrm>
            <a:off x="1788200" y="5587331"/>
            <a:ext cx="548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повреждений в ходе ампутаций конечностей по типу ПХО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5F4191-861F-7A89-66D8-305428D6E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57" y="1818910"/>
            <a:ext cx="2571750" cy="342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4F6549-ABD7-81C8-4431-B7E322E0D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90" y="1334352"/>
            <a:ext cx="3336617" cy="25024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B92E05-2C9C-9007-F4AF-1D9AC6076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89" y="3952041"/>
            <a:ext cx="3336617" cy="24480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144451-57E2-D2C7-09DA-B1837D5896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79" y="181891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3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96" y="67377"/>
            <a:ext cx="10515600" cy="1029903"/>
          </a:xfrm>
          <a:noFill/>
        </p:spPr>
        <p:txBody>
          <a:bodyPr>
            <a:normAutofit fontScale="90000"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Специализированная хирургическая помощь раненым эшелонирована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3DF49-82E8-766C-B370-D811A74526AB}"/>
              </a:ext>
            </a:extLst>
          </p:cNvPr>
          <p:cNvSpPr txBox="1"/>
          <p:nvPr/>
        </p:nvSpPr>
        <p:spPr>
          <a:xfrm>
            <a:off x="722696" y="1197948"/>
            <a:ext cx="1062201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со времен ВОВ ранняя специализированная хирургическая помощь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(3 уровень) оказывается в приграничных медицинских организациях Минздрава,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усиленных группами медицинского усиления МО РФ.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проводится массовая стратегическая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авиамедицинская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эвакуация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ВМО Центра (для оказания специализированной и высокотехнологичной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медицинской помощи) (5 уровень)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после окончания ВОВ применена медицинская эвакуация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железнодорожным транспортом.</a:t>
            </a:r>
          </a:p>
        </p:txBody>
      </p:sp>
      <p:pic>
        <p:nvPicPr>
          <p:cNvPr id="2" name="Picture 2" descr="Городская больница № 2, больница для взрослых, ул. Губкина, 46, Белгород —  Яндекс Карты">
            <a:extLst>
              <a:ext uri="{FF2B5EF4-FFF2-40B4-BE49-F238E27FC236}">
                <a16:creationId xmlns:a16="http://schemas.microsoft.com/office/drawing/2014/main" id="{2994A2C9-C037-D9D3-9171-B6C55C1B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3" y="4563610"/>
            <a:ext cx="2839314" cy="21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Фото Центральная районная больница в городе Валуйки">
            <a:extLst>
              <a:ext uri="{FF2B5EF4-FFF2-40B4-BE49-F238E27FC236}">
                <a16:creationId xmlns:a16="http://schemas.microsoft.com/office/drawing/2014/main" id="{8FA4A4DD-957B-34D0-4E59-39E751F4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28" y="4563609"/>
            <a:ext cx="2842972" cy="21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D5AB31-F4C5-3909-393F-773BA451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t="7333" r="2361" b="11111"/>
          <a:stretch/>
        </p:blipFill>
        <p:spPr>
          <a:xfrm>
            <a:off x="6184828" y="4553733"/>
            <a:ext cx="3044648" cy="211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Users\Pavel\Desktop\11\сортировка\IMG_20221026_181352_874.jpg">
            <a:extLst>
              <a:ext uri="{FF2B5EF4-FFF2-40B4-BE49-F238E27FC236}">
                <a16:creationId xmlns:a16="http://schemas.microsoft.com/office/drawing/2014/main" id="{44343872-D992-88DF-C27E-09582E20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6427" y="4553733"/>
            <a:ext cx="2776454" cy="2139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669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08F879C-844B-4357-8F73-B0CA65C34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070225"/>
            <a:ext cx="1371600" cy="863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A6942D-B2A9-4223-8607-B329E1134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70225"/>
            <a:ext cx="1676400" cy="8636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0D012103-B123-4666-8766-A31BAD6AB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070225"/>
            <a:ext cx="2667000" cy="8636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8A912139-13E3-4B8B-9ED3-F23EE00EC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070225"/>
            <a:ext cx="2057400" cy="863600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48838" name="Text Box 6">
            <a:extLst>
              <a:ext uri="{FF2B5EF4-FFF2-40B4-BE49-F238E27FC236}">
                <a16:creationId xmlns:a16="http://schemas.microsoft.com/office/drawing/2014/main" id="{346D48B2-868B-4AEE-9F65-23259CF0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3005138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 </a:t>
            </a: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а в м а т и ч е с к а я   б о л е </a:t>
            </a: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ь</a:t>
            </a:r>
            <a:endParaRPr lang="ru-RU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48839" name="Text Box 7">
            <a:extLst>
              <a:ext uri="{FF2B5EF4-FFF2-40B4-BE49-F238E27FC236}">
                <a16:creationId xmlns:a16="http://schemas.microsoft.com/office/drawing/2014/main" id="{5981747A-CAD0-4430-AC7C-D534E78C5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3422650"/>
            <a:ext cx="1276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r>
              <a:rPr lang="en-US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период</a:t>
            </a:r>
          </a:p>
        </p:txBody>
      </p:sp>
      <p:sp>
        <p:nvSpPr>
          <p:cNvPr id="248840" name="Text Box 8">
            <a:extLst>
              <a:ext uri="{FF2B5EF4-FFF2-40B4-BE49-F238E27FC236}">
                <a16:creationId xmlns:a16="http://schemas.microsoft.com/office/drawing/2014/main" id="{851E4CC6-DFCF-4D67-B372-AA4F32A5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3422650"/>
            <a:ext cx="1276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US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период</a:t>
            </a:r>
          </a:p>
        </p:txBody>
      </p:sp>
      <p:sp>
        <p:nvSpPr>
          <p:cNvPr id="248841" name="Text Box 9">
            <a:extLst>
              <a:ext uri="{FF2B5EF4-FFF2-40B4-BE49-F238E27FC236}">
                <a16:creationId xmlns:a16="http://schemas.microsoft.com/office/drawing/2014/main" id="{062655C3-6A06-4880-B376-6BB1E7FC1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1" y="3422650"/>
            <a:ext cx="121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период</a:t>
            </a:r>
          </a:p>
        </p:txBody>
      </p:sp>
      <p:sp>
        <p:nvSpPr>
          <p:cNvPr id="248842" name="Text Box 10">
            <a:extLst>
              <a:ext uri="{FF2B5EF4-FFF2-40B4-BE49-F238E27FC236}">
                <a16:creationId xmlns:a16="http://schemas.microsoft.com/office/drawing/2014/main" id="{DE9A12E2-FEB8-49A2-A5EF-543F0402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1" y="3422650"/>
            <a:ext cx="1276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n-US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период</a:t>
            </a:r>
          </a:p>
        </p:txBody>
      </p:sp>
      <p:sp>
        <p:nvSpPr>
          <p:cNvPr id="10251" name="AutoShape 12">
            <a:extLst>
              <a:ext uri="{FF2B5EF4-FFF2-40B4-BE49-F238E27FC236}">
                <a16:creationId xmlns:a16="http://schemas.microsoft.com/office/drawing/2014/main" id="{42490A42-7B60-4550-8EA7-6D108F691852}"/>
              </a:ext>
            </a:extLst>
          </p:cNvPr>
          <p:cNvSpPr>
            <a:spLocks noChangeArrowheads="1"/>
          </p:cNvSpPr>
          <p:nvPr/>
        </p:nvSpPr>
        <p:spPr bwMode="auto">
          <a:xfrm rot="-10797733">
            <a:off x="1662113" y="4676775"/>
            <a:ext cx="3752850" cy="1576388"/>
          </a:xfrm>
          <a:prstGeom prst="wedgeRoundRectCallout">
            <a:avLst>
              <a:gd name="adj1" fmla="val 2991"/>
              <a:gd name="adj2" fmla="val 10432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Кровотечение, кровопотеря, асфиксия, сдавление головного мозга, тампонада сердца, напряженный и открытый пневмоторакс, ишемия</a:t>
            </a:r>
          </a:p>
        </p:txBody>
      </p:sp>
      <p:sp>
        <p:nvSpPr>
          <p:cNvPr id="10252" name="Text Box 13">
            <a:extLst>
              <a:ext uri="{FF2B5EF4-FFF2-40B4-BE49-F238E27FC236}">
                <a16:creationId xmlns:a16="http://schemas.microsoft.com/office/drawing/2014/main" id="{0CBE56F2-342D-4066-9BE9-1F411B24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1" y="2236788"/>
            <a:ext cx="160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Органная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дисфункция</a:t>
            </a:r>
          </a:p>
        </p:txBody>
      </p:sp>
      <p:sp>
        <p:nvSpPr>
          <p:cNvPr id="10253" name="Text Box 14">
            <a:extLst>
              <a:ext uri="{FF2B5EF4-FFF2-40B4-BE49-F238E27FC236}">
                <a16:creationId xmlns:a16="http://schemas.microsoft.com/office/drawing/2014/main" id="{4CA0C166-D1E4-4AE4-B50B-119D1D058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8" y="2308225"/>
            <a:ext cx="2144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Полиорганная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недостаточность</a:t>
            </a:r>
          </a:p>
        </p:txBody>
      </p:sp>
      <p:sp>
        <p:nvSpPr>
          <p:cNvPr id="10254" name="Text Box 26">
            <a:extLst>
              <a:ext uri="{FF2B5EF4-FFF2-40B4-BE49-F238E27FC236}">
                <a16:creationId xmlns:a16="http://schemas.microsoft.com/office/drawing/2014/main" id="{90E58561-19B7-4E0F-A29E-0461604CE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101549"/>
            <a:ext cx="114829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Специализированная хирургическая помощь </a:t>
            </a:r>
            <a:r>
              <a:rPr 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раненым осуществляется в соответствие с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периодами </a:t>
            </a:r>
            <a:r>
              <a:rPr lang="ru-RU" altLang="ru-RU" sz="2400" b="1" dirty="0">
                <a:solidFill>
                  <a:srgbClr val="C00000"/>
                </a:solidFill>
              </a:rPr>
              <a:t>травматической болезни     </a:t>
            </a:r>
          </a:p>
        </p:txBody>
      </p:sp>
      <p:sp>
        <p:nvSpPr>
          <p:cNvPr id="10255" name="AutoShape 30">
            <a:extLst>
              <a:ext uri="{FF2B5EF4-FFF2-40B4-BE49-F238E27FC236}">
                <a16:creationId xmlns:a16="http://schemas.microsoft.com/office/drawing/2014/main" id="{33573050-5D12-4339-8555-68B89033A7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55801" y="3032126"/>
            <a:ext cx="719137" cy="79216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56" name="Line 34">
            <a:extLst>
              <a:ext uri="{FF2B5EF4-FFF2-40B4-BE49-F238E27FC236}">
                <a16:creationId xmlns:a16="http://schemas.microsoft.com/office/drawing/2014/main" id="{93CA70AC-EA71-4D35-98D2-EB65F9B03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3288" y="2547938"/>
            <a:ext cx="4572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7" name="TextBox 34">
            <a:extLst>
              <a:ext uri="{FF2B5EF4-FFF2-40B4-BE49-F238E27FC236}">
                <a16:creationId xmlns:a16="http://schemas.microsoft.com/office/drawing/2014/main" id="{88310C21-BC16-4374-B21A-388816AC7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1" y="2147889"/>
            <a:ext cx="23780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Жизнеугрожающие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последствия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 травмы</a:t>
            </a:r>
          </a:p>
        </p:txBody>
      </p:sp>
      <p:sp>
        <p:nvSpPr>
          <p:cNvPr id="10258" name="Line 34">
            <a:extLst>
              <a:ext uri="{FF2B5EF4-FFF2-40B4-BE49-F238E27FC236}">
                <a16:creationId xmlns:a16="http://schemas.microsoft.com/office/drawing/2014/main" id="{50E1D008-7A08-4795-AF63-7093F8435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2571750"/>
            <a:ext cx="4572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9" name="Line 34">
            <a:extLst>
              <a:ext uri="{FF2B5EF4-FFF2-40B4-BE49-F238E27FC236}">
                <a16:creationId xmlns:a16="http://schemas.microsoft.com/office/drawing/2014/main" id="{F42084E6-ED0D-4923-ACD0-2F7F34B9E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2539" y="2547938"/>
            <a:ext cx="4572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0" name="TextBox 37">
            <a:extLst>
              <a:ext uri="{FF2B5EF4-FFF2-40B4-BE49-F238E27FC236}">
                <a16:creationId xmlns:a16="http://schemas.microsoft.com/office/drawing/2014/main" id="{3A112C69-6CE9-4B67-BC7A-34C0C11CD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1" y="2332181"/>
            <a:ext cx="226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/>
              <a:t>Выздоровление</a:t>
            </a:r>
          </a:p>
        </p:txBody>
      </p:sp>
      <p:pic>
        <p:nvPicPr>
          <p:cNvPr id="10261" name="Рисунок 39" descr="041117-M-0000G-001aa.jpg">
            <a:extLst>
              <a:ext uri="{FF2B5EF4-FFF2-40B4-BE49-F238E27FC236}">
                <a16:creationId xmlns:a16="http://schemas.microsoft.com/office/drawing/2014/main" id="{EF33BB98-3F87-4244-BA78-0A04640DA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66789"/>
            <a:ext cx="17224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AutoShape 12">
            <a:extLst>
              <a:ext uri="{FF2B5EF4-FFF2-40B4-BE49-F238E27FC236}">
                <a16:creationId xmlns:a16="http://schemas.microsoft.com/office/drawing/2014/main" id="{822BE0C8-0CC3-4B85-AA1B-D289A8BB6D68}"/>
              </a:ext>
            </a:extLst>
          </p:cNvPr>
          <p:cNvSpPr>
            <a:spLocks noChangeArrowheads="1"/>
          </p:cNvSpPr>
          <p:nvPr/>
        </p:nvSpPr>
        <p:spPr bwMode="auto">
          <a:xfrm rot="-10797733">
            <a:off x="5468938" y="4443472"/>
            <a:ext cx="2379169" cy="1027112"/>
          </a:xfrm>
          <a:prstGeom prst="wedgeRoundRectCallout">
            <a:avLst>
              <a:gd name="adj1" fmla="val 57088"/>
              <a:gd name="adj2" fmla="val 10973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Неинфекционные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осложнения</a:t>
            </a:r>
          </a:p>
        </p:txBody>
      </p:sp>
      <p:sp>
        <p:nvSpPr>
          <p:cNvPr id="10263" name="AutoShape 12">
            <a:extLst>
              <a:ext uri="{FF2B5EF4-FFF2-40B4-BE49-F238E27FC236}">
                <a16:creationId xmlns:a16="http://schemas.microsoft.com/office/drawing/2014/main" id="{D31BA49F-BA5D-4FE3-9624-C79F77E26D66}"/>
              </a:ext>
            </a:extLst>
          </p:cNvPr>
          <p:cNvSpPr>
            <a:spLocks noChangeArrowheads="1"/>
          </p:cNvSpPr>
          <p:nvPr/>
        </p:nvSpPr>
        <p:spPr bwMode="auto">
          <a:xfrm rot="-10797733">
            <a:off x="8028326" y="4586187"/>
            <a:ext cx="2201862" cy="1027112"/>
          </a:xfrm>
          <a:prstGeom prst="wedgeRoundRectCallout">
            <a:avLst>
              <a:gd name="adj1" fmla="val 57093"/>
              <a:gd name="adj2" fmla="val 12734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Инфекционные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осложнения</a:t>
            </a:r>
          </a:p>
        </p:txBody>
      </p:sp>
      <p:sp>
        <p:nvSpPr>
          <p:cNvPr id="43" name="Стрелка вниз 42">
            <a:extLst>
              <a:ext uri="{FF2B5EF4-FFF2-40B4-BE49-F238E27FC236}">
                <a16:creationId xmlns:a16="http://schemas.microsoft.com/office/drawing/2014/main" id="{DBA6370C-81D4-41E5-9DAD-AED6B2AAE974}"/>
              </a:ext>
            </a:extLst>
          </p:cNvPr>
          <p:cNvSpPr/>
          <p:nvPr/>
        </p:nvSpPr>
        <p:spPr>
          <a:xfrm>
            <a:off x="4703764" y="2179639"/>
            <a:ext cx="701675" cy="1360487"/>
          </a:xfrm>
          <a:prstGeom prst="downArrow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65" name="TextBox 24">
            <a:extLst>
              <a:ext uri="{FF2B5EF4-FFF2-40B4-BE49-F238E27FC236}">
                <a16:creationId xmlns:a16="http://schemas.microsoft.com/office/drawing/2014/main" id="{941B7D20-C000-4536-949E-72A96834B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90813"/>
            <a:ext cx="1022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Травма</a:t>
            </a:r>
          </a:p>
        </p:txBody>
      </p:sp>
      <p:sp>
        <p:nvSpPr>
          <p:cNvPr id="10266" name="TextBox 26">
            <a:extLst>
              <a:ext uri="{FF2B5EF4-FFF2-40B4-BE49-F238E27FC236}">
                <a16:creationId xmlns:a16="http://schemas.microsoft.com/office/drawing/2014/main" id="{3B682123-474E-41D2-BDFF-EB17CC23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981076"/>
            <a:ext cx="3155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(Дерябин И.И., 1975, </a:t>
            </a:r>
            <a:r>
              <a:rPr lang="ru-RU" altLang="ru-RU" sz="1800" b="1" dirty="0" err="1"/>
              <a:t>Гуманенко</a:t>
            </a:r>
            <a:r>
              <a:rPr lang="ru-RU" altLang="ru-RU" sz="1800" b="1" dirty="0"/>
              <a:t> Е.К., 1990)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73275736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48" y="332098"/>
            <a:ext cx="11392248" cy="835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 </a:t>
            </a: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анняя специализированная хирургическая помощь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(3 уровень) оказывается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базе больниц МЗ РФ (Белгород, Валуйки и др.)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90751"/>
              </p:ext>
            </p:extLst>
          </p:nvPr>
        </p:nvGraphicFramePr>
        <p:xfrm>
          <a:off x="369117" y="2148413"/>
          <a:ext cx="7373923" cy="395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3923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397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Помощь оказывается в стационарных зданиях городских больниц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Основной поток раненых поступает из ПХГ МОСН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53677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Оказывается квалифицированная хирургическая помощь  и специализированная хирургическая помощь.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477885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Сроки оказания хирургической помощи – в течение суток после ранения.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29591"/>
                  </a:ext>
                </a:extLst>
              </a:tr>
              <a:tr h="367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Работают  прикомандированные хирурги и специалисты хирургического профиля ГМУ Центра + врачи больниц МЗ РФ.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4020"/>
                  </a:ext>
                </a:extLst>
              </a:tr>
              <a:tr h="391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Медицинское  имущество больниц, в т.ч. КТ и др.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87955"/>
                  </a:ext>
                </a:extLst>
              </a:tr>
              <a:tr h="359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Эвакуация  из больниц санитарным транспортом, в том числе реанимобилями на аэродром.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10882"/>
                  </a:ext>
                </a:extLst>
              </a:tr>
            </a:tbl>
          </a:graphicData>
        </a:graphic>
      </p:graphicFrame>
      <p:pic>
        <p:nvPicPr>
          <p:cNvPr id="11" name="Picture 7" descr="C:\Users\Pavel\Desktop\11\сортировка\IMG_20220824_175031.jpg">
            <a:extLst>
              <a:ext uri="{FF2B5EF4-FFF2-40B4-BE49-F238E27FC236}">
                <a16:creationId xmlns:a16="http://schemas.microsoft.com/office/drawing/2014/main" id="{87B954EA-D490-F1E0-6567-8304C6E2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4007" b="24007"/>
          <a:stretch>
            <a:fillRect/>
          </a:stretch>
        </p:blipFill>
        <p:spPr>
          <a:xfrm>
            <a:off x="8303843" y="3390090"/>
            <a:ext cx="1621629" cy="11483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A30EAB-CB10-40AC-E6CE-09F4D6B3C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05" y="1143669"/>
            <a:ext cx="1622038" cy="2162717"/>
          </a:xfrm>
          <a:prstGeom prst="rect">
            <a:avLst/>
          </a:prstGeom>
        </p:spPr>
      </p:pic>
      <p:pic>
        <p:nvPicPr>
          <p:cNvPr id="15" name="Picture 6" descr="C:\Users\Pavel\Desktop\11\сортировка\IMG_20221026_181441_931.jpg">
            <a:extLst>
              <a:ext uri="{FF2B5EF4-FFF2-40B4-BE49-F238E27FC236}">
                <a16:creationId xmlns:a16="http://schemas.microsoft.com/office/drawing/2014/main" id="{F94A7CB1-7D0A-F2AF-414E-87C03EE20C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3843" y="4622148"/>
            <a:ext cx="1624991" cy="2136282"/>
          </a:xfrm>
          <a:noFill/>
        </p:spPr>
      </p:pic>
      <p:pic>
        <p:nvPicPr>
          <p:cNvPr id="17" name="Picture 7" descr="C:\Users\Pavel\Desktop\11\сортировка\IMG_20221026_181413_347.jpg">
            <a:extLst>
              <a:ext uri="{FF2B5EF4-FFF2-40B4-BE49-F238E27FC236}">
                <a16:creationId xmlns:a16="http://schemas.microsoft.com/office/drawing/2014/main" id="{9DF2984C-68C7-C3E4-89FB-E71A34BC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5409" y="4622148"/>
            <a:ext cx="1553184" cy="2136282"/>
          </a:xfrm>
          <a:prstGeom prst="rect">
            <a:avLst/>
          </a:prstGeom>
          <a:noFill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D66EB3-26B3-6E5E-0CB4-7C5AA0371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09" y="3390090"/>
            <a:ext cx="1553184" cy="11483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26C6599-A62A-FC95-3AB5-5AD537234F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790" y="1409023"/>
            <a:ext cx="2156422" cy="18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5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-8668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98E21-E986-D3ED-6F9F-0BFE8D7C8FF9}"/>
              </a:ext>
            </a:extLst>
          </p:cNvPr>
          <p:cNvSpPr txBox="1"/>
          <p:nvPr/>
        </p:nvSpPr>
        <p:spPr>
          <a:xfrm>
            <a:off x="179472" y="503931"/>
            <a:ext cx="1216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Ранения головы </a:t>
            </a:r>
          </a:p>
          <a:p>
            <a:pPr algn="ctr" defTabSz="68580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(ПХО проникающих ранений черепа и головного мозга, ранений глаза, ЧЛО)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F4681C-9854-0832-16B1-A73B3E35D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6" y="1610687"/>
            <a:ext cx="3131889" cy="23489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50D668-B36F-395E-2A30-31E044DB7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50" y="1281669"/>
            <a:ext cx="2124917" cy="2698824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1878E91B-5211-0DF8-00BB-BCC49E268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54" y="1281669"/>
            <a:ext cx="2124917" cy="2698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7C67A6-6A63-611A-92A9-FF7839215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673" y="1291069"/>
            <a:ext cx="1991743" cy="26988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C2FB5-78D8-FC52-C098-5A6C410EEC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" y="4115705"/>
            <a:ext cx="3068049" cy="23010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3ECC0F-2DF1-647A-7763-3F734B1863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246" y="4050345"/>
            <a:ext cx="2124600" cy="27171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F09688-16D5-F5A7-0455-C4C517BB2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75" y="4068704"/>
            <a:ext cx="2117296" cy="26988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EA5EFD-5D46-4DE8-3783-3B0F9226EB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880" y="4171734"/>
            <a:ext cx="2548920" cy="21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31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-8668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98E21-E986-D3ED-6F9F-0BFE8D7C8FF9}"/>
              </a:ext>
            </a:extLst>
          </p:cNvPr>
          <p:cNvSpPr txBox="1"/>
          <p:nvPr/>
        </p:nvSpPr>
        <p:spPr>
          <a:xfrm>
            <a:off x="76715" y="411623"/>
            <a:ext cx="121606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Ранения груди</a:t>
            </a:r>
          </a:p>
          <a:p>
            <a:pPr algn="ctr" defTabSz="68580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(Операции при ранениях сердца, неустранимом напряженном пневмотораксе, реберном клапане и др.).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5ACDC9-14E0-A2EA-4DB0-767EEC397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594" y="4004805"/>
            <a:ext cx="3044712" cy="2277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DC6F92-0EEC-4DAC-3A8C-67A9494E97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594" y="1557951"/>
            <a:ext cx="3044712" cy="2357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621A31-7C22-4235-2243-16F383BF74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898" y="4004806"/>
            <a:ext cx="3044711" cy="22772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6201EF-802D-A213-BA52-C9B535567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998524"/>
            <a:ext cx="3044712" cy="2283534"/>
          </a:xfrm>
          <a:prstGeom prst="rect">
            <a:avLst/>
          </a:prstGeom>
        </p:spPr>
      </p:pic>
      <p:pic>
        <p:nvPicPr>
          <p:cNvPr id="10" name="Picture 3" descr="C:\Users\Pavel\Desktop\11\дроны\IMG_20221001_055616.jpg">
            <a:extLst>
              <a:ext uri="{FF2B5EF4-FFF2-40B4-BE49-F238E27FC236}">
                <a16:creationId xmlns:a16="http://schemas.microsoft.com/office/drawing/2014/main" id="{FF3E03E9-97CD-70F3-8CF4-DD4AC171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15" y="1297374"/>
            <a:ext cx="2194286" cy="2707431"/>
          </a:xfrm>
          <a:prstGeom prst="rect">
            <a:avLst/>
          </a:prstGeom>
          <a:noFill/>
        </p:spPr>
      </p:pic>
      <p:pic>
        <p:nvPicPr>
          <p:cNvPr id="19" name="Picture 3" descr="C:\Users\Pavel\Desktop\11\дроны\IMG_20220820_011233.jpg">
            <a:extLst>
              <a:ext uri="{FF2B5EF4-FFF2-40B4-BE49-F238E27FC236}">
                <a16:creationId xmlns:a16="http://schemas.microsoft.com/office/drawing/2014/main" id="{6EFD0546-9C07-65AD-3809-4CD430FB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0601" y="1530750"/>
            <a:ext cx="3044712" cy="2385177"/>
          </a:xfrm>
          <a:prstGeom prst="rect">
            <a:avLst/>
          </a:prstGeom>
          <a:noFill/>
        </p:spPr>
      </p:pic>
      <p:pic>
        <p:nvPicPr>
          <p:cNvPr id="20" name="Picture 2" descr="C:\Users\Pavel\Desktop\11\дроны\IMG_20221026_182157_429.jpg">
            <a:extLst>
              <a:ext uri="{FF2B5EF4-FFF2-40B4-BE49-F238E27FC236}">
                <a16:creationId xmlns:a16="http://schemas.microsoft.com/office/drawing/2014/main" id="{76C4C8D4-1AD9-8C62-0A99-8D3F67F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899" y="1534480"/>
            <a:ext cx="3044712" cy="2383089"/>
          </a:xfrm>
          <a:prstGeom prst="rect">
            <a:avLst/>
          </a:prstGeom>
          <a:noFill/>
        </p:spPr>
      </p:pic>
      <p:pic>
        <p:nvPicPr>
          <p:cNvPr id="21" name="Picture 2" descr="C:\Users\Pavel\Desktop\11\дроны\IMG_20220820_001121.jpg">
            <a:extLst>
              <a:ext uri="{FF2B5EF4-FFF2-40B4-BE49-F238E27FC236}">
                <a16:creationId xmlns:a16="http://schemas.microsoft.com/office/drawing/2014/main" id="{0318ACAA-16EE-19B4-56D5-B1EFF5C9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09" y="4099490"/>
            <a:ext cx="2158592" cy="269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465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-8668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98E21-E986-D3ED-6F9F-0BFE8D7C8FF9}"/>
              </a:ext>
            </a:extLst>
          </p:cNvPr>
          <p:cNvSpPr txBox="1"/>
          <p:nvPr/>
        </p:nvSpPr>
        <p:spPr>
          <a:xfrm>
            <a:off x="76715" y="411623"/>
            <a:ext cx="1216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Ранения живота</a:t>
            </a:r>
          </a:p>
          <a:p>
            <a:pPr algn="ctr" defTabSz="68580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Релапаротомии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при проникающих ранениях живота).</a:t>
            </a:r>
          </a:p>
        </p:txBody>
      </p:sp>
      <p:pic>
        <p:nvPicPr>
          <p:cNvPr id="5" name="Picture 2" descr="C:\Users\Pavel\Desktop\11\дроны\IMG_20221026_180750_968.jpg">
            <a:extLst>
              <a:ext uri="{FF2B5EF4-FFF2-40B4-BE49-F238E27FC236}">
                <a16:creationId xmlns:a16="http://schemas.microsoft.com/office/drawing/2014/main" id="{8CCC1A0A-AE84-C90D-E356-F31962BB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4513" y="1651493"/>
            <a:ext cx="2087248" cy="2783348"/>
          </a:xfrm>
          <a:prstGeom prst="rect">
            <a:avLst/>
          </a:prstGeom>
          <a:noFill/>
        </p:spPr>
      </p:pic>
      <p:pic>
        <p:nvPicPr>
          <p:cNvPr id="9" name="Picture 3" descr="C:\Users\Pavel\Desktop\11\дроны\IMG_20221026_184901_601.jpg">
            <a:extLst>
              <a:ext uri="{FF2B5EF4-FFF2-40B4-BE49-F238E27FC236}">
                <a16:creationId xmlns:a16="http://schemas.microsoft.com/office/drawing/2014/main" id="{12309E41-DDA1-16B9-CBCE-0B09A068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627" y="1651493"/>
            <a:ext cx="2173242" cy="2783348"/>
          </a:xfrm>
          <a:prstGeom prst="rect">
            <a:avLst/>
          </a:prstGeom>
          <a:noFill/>
        </p:spPr>
      </p:pic>
      <p:pic>
        <p:nvPicPr>
          <p:cNvPr id="13" name="Picture 3" descr="C:\Users\Pavel\Desktop\11\косяки\IMG_20220716_114120.jpg">
            <a:extLst>
              <a:ext uri="{FF2B5EF4-FFF2-40B4-BE49-F238E27FC236}">
                <a16:creationId xmlns:a16="http://schemas.microsoft.com/office/drawing/2014/main" id="{17FC2EC8-97D1-8ED2-459A-148F951C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557" y="1651492"/>
            <a:ext cx="2773228" cy="1915255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311857-1771-4BF7-6F75-89D05395D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7" y="1651492"/>
            <a:ext cx="257175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F42920-B181-784A-F908-DC9F5F2C0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40" y="4654809"/>
            <a:ext cx="2553673" cy="1915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0043EA-CA29-76E0-62F7-912A84E51A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35248" r="20961" b="23668"/>
          <a:stretch/>
        </p:blipFill>
        <p:spPr>
          <a:xfrm>
            <a:off x="3204513" y="4654809"/>
            <a:ext cx="2460061" cy="1930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3E61EB-BEC0-2D75-41CD-CF9CAAC96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79" y="3696762"/>
            <a:ext cx="2170806" cy="28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8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5C59A0C-B313-443F-A8E1-0672E707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5" y="-86685"/>
            <a:ext cx="10981189" cy="1030548"/>
          </a:xfrm>
          <a:noFill/>
        </p:spPr>
        <p:txBody>
          <a:bodyPr>
            <a:normAutofit fontScale="90000"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EF9226-BC53-4296-9B43-53434EF4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845FA-31E4-41F9-B93E-F431F3939B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98E21-E986-D3ED-6F9F-0BFE8D7C8FF9}"/>
              </a:ext>
            </a:extLst>
          </p:cNvPr>
          <p:cNvSpPr txBox="1"/>
          <p:nvPr/>
        </p:nvSpPr>
        <p:spPr>
          <a:xfrm>
            <a:off x="76715" y="411623"/>
            <a:ext cx="1216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Ранения магистральных сосудов</a:t>
            </a:r>
          </a:p>
          <a:p>
            <a:pPr algn="ctr" defTabSz="68580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(Восстановление проходимости магистральных сосудов).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D96F29-7D75-65B2-DE73-C900668D5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1992" y="4080265"/>
            <a:ext cx="3103106" cy="2327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00527-8F36-3E8D-BAEF-722D2453F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17" y="1377059"/>
            <a:ext cx="3235147" cy="2241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5F8138-1788-89EA-68D6-8E151F0F5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1" y="3990744"/>
            <a:ext cx="2048048" cy="2730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096918-A697-2A89-43D1-2D14130AC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4" y="1315622"/>
            <a:ext cx="2040365" cy="26021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8DDAD4-EB81-173B-0304-B33C0A32C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88" y="1287495"/>
            <a:ext cx="2884020" cy="19708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0572DB-89D4-BCD3-2529-4CE6209542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44" y="5109266"/>
            <a:ext cx="2884020" cy="16862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95C49E-25F0-2887-FF40-F1157272B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88" y="3303227"/>
            <a:ext cx="2885776" cy="17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D6FDD8-7A80-49EF-BAF3-05773469F7E7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92100" y="156726"/>
            <a:ext cx="11531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Превалирование во входящем потоке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(до 50 %)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осколочных ранений, нанесенных высокоэнергетическими ранящими снарядами</a:t>
            </a:r>
            <a:endParaRPr lang="ru-RU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1" y="1363010"/>
            <a:ext cx="2145991" cy="2861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7" y="1363010"/>
            <a:ext cx="2114545" cy="2819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404938"/>
            <a:ext cx="3606800" cy="2705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4116389"/>
            <a:ext cx="3606800" cy="270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23" y="1482679"/>
            <a:ext cx="1597871" cy="2129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6" y="4592110"/>
            <a:ext cx="1598210" cy="1980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31" y="2988065"/>
            <a:ext cx="1433485" cy="1911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b="20860"/>
          <a:stretch/>
        </p:blipFill>
        <p:spPr>
          <a:xfrm>
            <a:off x="448791" y="4316413"/>
            <a:ext cx="2145991" cy="2531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2" t="16161" r="21699" b="32485"/>
          <a:stretch/>
        </p:blipFill>
        <p:spPr>
          <a:xfrm>
            <a:off x="2780927" y="4316413"/>
            <a:ext cx="2114545" cy="25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26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3064" y="136525"/>
            <a:ext cx="10737908" cy="13620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массовая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авиамедицинская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эвакуация и  специализированная хирургическая помощь   в ВМО Центра   (5 уровень)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D58FA-984A-437D-87F5-6124CECE5477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7" name="Picture 2" descr="C:\Users\4\Desktop\Фотографии\100ANDRO\DSC_007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8411" y="1506996"/>
            <a:ext cx="3598878" cy="23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Объект 6">
            <a:extLst>
              <a:ext uri="{FF2B5EF4-FFF2-40B4-BE49-F238E27FC236}">
                <a16:creationId xmlns:a16="http://schemas.microsoft.com/office/drawing/2014/main" id="{64759DC6-CED7-014C-10E4-BE616B162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09" y="1498600"/>
            <a:ext cx="3416617" cy="2355512"/>
          </a:xfrm>
          <a:prstGeom prst="rect">
            <a:avLst/>
          </a:prstGeom>
        </p:spPr>
      </p:pic>
      <p:pic>
        <p:nvPicPr>
          <p:cNvPr id="3" name="Picture 2" descr="C:\Users\Pavel\Desktop\11\сортировка\IMG_20221026_181346_107.jpg">
            <a:extLst>
              <a:ext uri="{FF2B5EF4-FFF2-40B4-BE49-F238E27FC236}">
                <a16:creationId xmlns:a16="http://schemas.microsoft.com/office/drawing/2014/main" id="{B0F08276-4FC7-BE57-205C-38F623E8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411" y="4026831"/>
            <a:ext cx="3462614" cy="2512081"/>
          </a:xfrm>
          <a:prstGeom prst="rect">
            <a:avLst/>
          </a:prstGeom>
          <a:noFill/>
        </p:spPr>
      </p:pic>
      <p:pic>
        <p:nvPicPr>
          <p:cNvPr id="9" name="Picture 2" descr="D:\Bilderarchiv\Stratairmedevac Phuket\Phuket 28.-31.12.04\IMG_0308.JPG">
            <a:extLst>
              <a:ext uri="{FF2B5EF4-FFF2-40B4-BE49-F238E27FC236}">
                <a16:creationId xmlns:a16="http://schemas.microsoft.com/office/drawing/2014/main" id="{ECEC4BAC-F498-4FA8-B667-5EC8BC90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709" y="4026831"/>
            <a:ext cx="3349441" cy="25120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53010" y="1803816"/>
            <a:ext cx="36061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эвакуация нестабильных раненых (условие реализации тактики контроля повреждений)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служба стратегической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авиамедицинской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эвакуации (ГВКГ им. Н.Н. Бурденко, кафедра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ВАиР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ВМедА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специальное оснащение (самолетные и вертолетные медицинские модули)</a:t>
            </a:r>
          </a:p>
        </p:txBody>
      </p:sp>
    </p:spTree>
    <p:extLst>
      <p:ext uri="{BB962C8B-B14F-4D97-AF65-F5344CB8AC3E}">
        <p14:creationId xmlns:p14="http://schemas.microsoft.com/office/powerpoint/2010/main" val="4191968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48" y="332098"/>
            <a:ext cx="11392248" cy="835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хирургическая помощь в ВМО Центра </a:t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уровень). 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83C98A5-A986-88DB-55BA-6029B1848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19265"/>
              </p:ext>
            </p:extLst>
          </p:nvPr>
        </p:nvGraphicFramePr>
        <p:xfrm>
          <a:off x="511730" y="1617586"/>
          <a:ext cx="7373923" cy="3935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3923">
                  <a:extLst>
                    <a:ext uri="{9D8B030D-6E8A-4147-A177-3AD203B41FA5}">
                      <a16:colId xmlns:a16="http://schemas.microsoft.com/office/drawing/2014/main" val="358493871"/>
                    </a:ext>
                  </a:extLst>
                </a:gridCol>
              </a:tblGrid>
              <a:tr h="397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Основной поток раненых поступает из специализированных лечебных учреждений (3 уровня).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9104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Оказывается специализированная хирургическая помощь, в т.ч. высокотехнологичная.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477885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Проводится реабилитационное лечение.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51793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Осуществляется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ВВЭ и МСЭ.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784679"/>
                  </a:ext>
                </a:extLst>
              </a:tr>
              <a:tr h="367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Сроки оказания хирургической помощи – в течение 1 – 2 суток после ранения.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29591"/>
                  </a:ext>
                </a:extLst>
              </a:tr>
              <a:tr h="367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Работают  штатные специалисты хирургического профиля Центра.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44020"/>
                  </a:ext>
                </a:extLst>
              </a:tr>
              <a:tr h="391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Штатное медицинское  имущество Центра, в т.ч. КТ, МРТ, ангиография, навигация,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эндовидеохирургия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87955"/>
                  </a:ext>
                </a:extLst>
              </a:tr>
            </a:tbl>
          </a:graphicData>
        </a:graphic>
      </p:graphicFrame>
      <p:pic>
        <p:nvPicPr>
          <p:cNvPr id="6" name="Объект 4">
            <a:extLst>
              <a:ext uri="{FF2B5EF4-FFF2-40B4-BE49-F238E27FC236}">
                <a16:creationId xmlns:a16="http://schemas.microsoft.com/office/drawing/2014/main" id="{49C4372D-6843-D68E-BF36-359491311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6194" r="18215" b="9355"/>
          <a:stretch/>
        </p:blipFill>
        <p:spPr>
          <a:xfrm>
            <a:off x="8492734" y="3928207"/>
            <a:ext cx="2648831" cy="23961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FC76CA-B9F0-9117-1870-DF7EFB877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8" t="-185" r="7410" b="185"/>
          <a:stretch/>
        </p:blipFill>
        <p:spPr>
          <a:xfrm>
            <a:off x="8492734" y="1086091"/>
            <a:ext cx="2648831" cy="272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37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Ранения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головы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(повторные хирургические обработки, удаление инородных тел, лечение осложнений) 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DC138-9B53-43DE-CD88-62AC887BB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" b="14386"/>
          <a:stretch/>
        </p:blipFill>
        <p:spPr>
          <a:xfrm>
            <a:off x="554885" y="1929051"/>
            <a:ext cx="3638110" cy="37128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76F0E-A987-A21D-C124-B7FD193B0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r="5926" b="11388"/>
          <a:stretch/>
        </p:blipFill>
        <p:spPr>
          <a:xfrm rot="16200000">
            <a:off x="4294523" y="2002136"/>
            <a:ext cx="3712836" cy="3566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412525-2BED-097A-B45B-85E9CBC336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5139" r="13333" b="33472"/>
          <a:stretch/>
        </p:blipFill>
        <p:spPr>
          <a:xfrm rot="16200000">
            <a:off x="7879967" y="2228520"/>
            <a:ext cx="3712837" cy="31138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207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1D7363-AAE6-4C73-BC5E-89A2AC6C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9" y="4484424"/>
            <a:ext cx="2728869" cy="224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33" y="1254642"/>
            <a:ext cx="3312497" cy="2385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829" y="-120933"/>
            <a:ext cx="11403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Ранения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груди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(Устранение свернувшегося гемоторакса, пневмоторакса, удаление инородных тел, лечение осложнений)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8624" t="9794" r="40992" b="64955"/>
          <a:stretch/>
        </p:blipFill>
        <p:spPr>
          <a:xfrm>
            <a:off x="196829" y="1149862"/>
            <a:ext cx="2902411" cy="2706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/>
          <a:srcRect l="10618" t="4345" r="9425" b="10792"/>
          <a:stretch/>
        </p:blipFill>
        <p:spPr>
          <a:xfrm>
            <a:off x="4018778" y="1163035"/>
            <a:ext cx="3357962" cy="2753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5624"/>
          <a:stretch/>
        </p:blipFill>
        <p:spPr>
          <a:xfrm>
            <a:off x="9045733" y="4469163"/>
            <a:ext cx="3088032" cy="2240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52" y="4506660"/>
            <a:ext cx="2534625" cy="230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5830802" y="4506660"/>
            <a:ext cx="3091877" cy="2266951"/>
            <a:chOff x="4676480" y="1302207"/>
            <a:chExt cx="3601758" cy="283542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2"/>
            <a:stretch/>
          </p:blipFill>
          <p:spPr>
            <a:xfrm>
              <a:off x="4676480" y="1302207"/>
              <a:ext cx="3601758" cy="28354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4824221" y="3357304"/>
              <a:ext cx="1148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Дуга аорты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8464" y="1570894"/>
              <a:ext cx="1643973" cy="505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ru-RU" dirty="0"/>
                <a:t>Левая подключичная артерия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5252936" y="1945532"/>
              <a:ext cx="418290" cy="36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2729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14" y="156594"/>
            <a:ext cx="1166391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Ранения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живота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(этапные 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санационные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релапаротомии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лечение перитонита, реконструктивно-восстановительные операции)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9" y="1516296"/>
            <a:ext cx="2802657" cy="3736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63" y="1482157"/>
            <a:ext cx="2886566" cy="3848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05" y="1516297"/>
            <a:ext cx="2831809" cy="37757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45" y="1516297"/>
            <a:ext cx="2860961" cy="38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87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" y="138415"/>
            <a:ext cx="11733813" cy="6556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Ранения конечностей и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таза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(повторные хирургические обработки ран, лечение осложнений,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внеочаговый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остеосинтез, окончательное реконструктивно-восстановительное лечение)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14" y="1002687"/>
            <a:ext cx="2924607" cy="289826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81" y="1231669"/>
            <a:ext cx="3927974" cy="2553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2" y="1002687"/>
            <a:ext cx="3864356" cy="2898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15" y="3937187"/>
            <a:ext cx="2479600" cy="27810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03" y="3937187"/>
            <a:ext cx="2115390" cy="28205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98" y="3963864"/>
            <a:ext cx="2138704" cy="2851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80449" y="4710223"/>
            <a:ext cx="492829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0" y="4318295"/>
            <a:ext cx="3199939" cy="23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9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3A8E6-1B61-55B0-E20E-039B8FBC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7"/>
            <a:ext cx="10515600" cy="696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Ранения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сосудов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(открытые,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эндоваскулярные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гибридные методы лечения)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EBD8B6-7B56-4772-460E-D4BF1EA0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96F0-CE92-4633-B198-D811CB1DFDD2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7864F6F0-0AF1-4588-9778-DCC7C0CC5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2863" y="782146"/>
            <a:ext cx="3681829" cy="276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2" y="801869"/>
            <a:ext cx="3645859" cy="2734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85" y="774891"/>
            <a:ext cx="3681829" cy="2761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423" y="3976895"/>
            <a:ext cx="3251200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46494"/>
            <a:ext cx="2340935" cy="3121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63" y="4159863"/>
            <a:ext cx="3944952" cy="25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2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914400" y="1359017"/>
            <a:ext cx="10486239" cy="482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just">
              <a:lnSpc>
                <a:spcPct val="10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подходы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 организации оказания хирургической помощи, разработанные в ходе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вооруженных конфликтах малой интенсивности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последних десятилетий, с  отказом от многоэтапности в оказании хирургической помощи, когда квалифицированная хирургическая помощь рассматривалась как вынужденный этап медицинской эвакуации, при невозможности постоянной вертолетной эвакуации раненых  на этап оказания СХП,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специальной военной операции не работают!   </a:t>
            </a:r>
          </a:p>
          <a:p>
            <a:pPr algn="just">
              <a:lnSpc>
                <a:spcPct val="105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Военно-полевые организации передового пояса, оказывающие квалифицированную хирургическую помощь, вновь стали «Главной операционной страны»!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1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7A3E0-BF0B-369E-91AB-BA78A93E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449"/>
            <a:ext cx="10972800" cy="581039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6ECF1D-29E0-FDC0-6F83-F9D52B4BD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4" y="864021"/>
            <a:ext cx="3870252" cy="2902689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C44F22-F02F-2D7C-EBA9-CBA6B93E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30F5A-475D-4A25-9F07-AEFE7136C6D7}" type="slidenum">
              <a:rPr lang="ru-RU" altLang="ru-RU" smtClean="0"/>
              <a:pPr/>
              <a:t>48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64" y="627648"/>
            <a:ext cx="2487141" cy="3316188"/>
          </a:xfrm>
          <a:prstGeom prst="rect">
            <a:avLst/>
          </a:prstGeom>
        </p:spPr>
      </p:pic>
      <p:pic>
        <p:nvPicPr>
          <p:cNvPr id="7" name="IMG_1177.JPG" descr="IMG_1177.JPG"/>
          <p:cNvPicPr>
            <a:picLocks noChangeAspect="1"/>
          </p:cNvPicPr>
          <p:nvPr/>
        </p:nvPicPr>
        <p:blipFill>
          <a:blip r:embed="rId4"/>
          <a:srcRect l="836" t="11019" r="13053" b="11019"/>
          <a:stretch>
            <a:fillRect/>
          </a:stretch>
        </p:blipFill>
        <p:spPr>
          <a:xfrm>
            <a:off x="9311800" y="658488"/>
            <a:ext cx="2120888" cy="3311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0a75e64-811e-4bd2-ae02-71dfdfc9a8e7.JPG" descr="c0a75e64-811e-4bd2-ae02-71dfdfc9a8e7.JPG"/>
          <p:cNvPicPr>
            <a:picLocks noChangeAspect="1"/>
          </p:cNvPicPr>
          <p:nvPr/>
        </p:nvPicPr>
        <p:blipFill>
          <a:blip r:embed="rId5"/>
          <a:srcRect l="48929" r="12063" b="15957"/>
          <a:stretch>
            <a:fillRect/>
          </a:stretch>
        </p:blipFill>
        <p:spPr>
          <a:xfrm>
            <a:off x="765745" y="4048683"/>
            <a:ext cx="1965636" cy="274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1175.JPG" descr="IMG_1175.JPG"/>
          <p:cNvPicPr>
            <a:picLocks noChangeAspect="1"/>
          </p:cNvPicPr>
          <p:nvPr/>
        </p:nvPicPr>
        <p:blipFill>
          <a:blip r:embed="rId6"/>
          <a:srcRect l="14656" r="26640" b="8165"/>
          <a:stretch>
            <a:fillRect/>
          </a:stretch>
        </p:blipFill>
        <p:spPr>
          <a:xfrm>
            <a:off x="3034765" y="4048684"/>
            <a:ext cx="2404086" cy="274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1176.JPG" descr="IMG_1176.JPG"/>
          <p:cNvPicPr>
            <a:picLocks noChangeAspect="1"/>
          </p:cNvPicPr>
          <p:nvPr/>
        </p:nvPicPr>
        <p:blipFill>
          <a:blip r:embed="rId7"/>
          <a:srcRect l="15349" b="42819"/>
          <a:stretch>
            <a:fillRect/>
          </a:stretch>
        </p:blipFill>
        <p:spPr>
          <a:xfrm>
            <a:off x="8382117" y="3943836"/>
            <a:ext cx="3050571" cy="274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D46864-D266-43D6-A26D-7C27FA42F9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47" y="4048685"/>
            <a:ext cx="2227441" cy="2672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8" y="627648"/>
            <a:ext cx="2254139" cy="33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D6FDD8-7A80-49EF-BAF3-05773469F7E7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0826" y="9003"/>
            <a:ext cx="11777007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Широкое применение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противником кассетных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боеприпасов 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(шариковые, стреловидные, ромбовидные элементы)</a:t>
            </a:r>
            <a:endParaRPr lang="ru-RU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43" y="1152003"/>
            <a:ext cx="2652408" cy="2615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31" y="1152003"/>
            <a:ext cx="1968084" cy="2624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0" y="1152003"/>
            <a:ext cx="3402198" cy="22007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" y="3646061"/>
            <a:ext cx="1627453" cy="2892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2" y="3913394"/>
            <a:ext cx="3500692" cy="2625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71" y="3913394"/>
            <a:ext cx="3500692" cy="2625519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9390063" y="4171950"/>
            <a:ext cx="876300" cy="1295400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58" y="3913394"/>
            <a:ext cx="2640092" cy="2640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7" y="1160004"/>
            <a:ext cx="1325036" cy="2624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04" y="1182582"/>
            <a:ext cx="1305172" cy="26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9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46200" y="0"/>
            <a:ext cx="103632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Минно-взрывные ранения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(более 25 %)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66" y="3574007"/>
            <a:ext cx="3595331" cy="269960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1540934"/>
            <a:ext cx="1962150" cy="26162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02" y="1540934"/>
            <a:ext cx="2943996" cy="220799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4055533"/>
            <a:ext cx="2101850" cy="2802467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506B7-4E20-4C11-884B-ADA9182B22F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47" y="1620012"/>
            <a:ext cx="2990106" cy="22424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0" y="939512"/>
            <a:ext cx="2882602" cy="2186633"/>
          </a:xfrm>
          <a:prstGeom prst="rect">
            <a:avLst/>
          </a:prstGeom>
        </p:spPr>
      </p:pic>
      <p:pic>
        <p:nvPicPr>
          <p:cNvPr id="14" name="Picture 2" descr="C:\Users\Pavel\Desktop\11\комбиированные\IMG_20220816_0039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04" y="3862465"/>
            <a:ext cx="380206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53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0"/>
            <a:ext cx="10363200" cy="838675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беспилотных средств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 и высокоточного оружия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39" y="3738947"/>
            <a:ext cx="2236897" cy="2982529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79" y="1042532"/>
            <a:ext cx="1877957" cy="2503943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351" y="4111763"/>
            <a:ext cx="2982529" cy="2236897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506B7-4E20-4C11-884B-ADA9182B22F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8" name="Picture 2" descr="C:\Users\Pavel\Desktop\11\дроны\Screenshot_20221027-0055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5" y="897426"/>
            <a:ext cx="2691424" cy="26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Pavel\Desktop\11\дроны\IMG_20221026_182157_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838676"/>
            <a:ext cx="3006725" cy="266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Pavel\Desktop\11\дроны\IMG_20221026_180750_9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70" y="3537009"/>
            <a:ext cx="2386291" cy="318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Pavel\Desktop\11\дроны\IMG_20221026_184901_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193" y="838675"/>
            <a:ext cx="2485892" cy="31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43" y="4152900"/>
            <a:ext cx="1924675" cy="25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399" y="167149"/>
            <a:ext cx="103632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применения противником оружия массового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поражения!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6192" y="1976081"/>
            <a:ext cx="5751872" cy="4380270"/>
          </a:xfrm>
        </p:spPr>
        <p:txBody>
          <a:bodyPr/>
          <a:lstStyle/>
          <a:p>
            <a:pPr marL="273050" lvl="0" indent="-273050">
              <a:spcBef>
                <a:spcPts val="575"/>
              </a:spcBef>
              <a:buClr>
                <a:srgbClr val="D34817"/>
              </a:buClr>
              <a:buSzPct val="85000"/>
              <a:buFont typeface="Wingdings 2" panose="05020102010507070707" pitchFamily="18" charset="2"/>
              <a:buChar char=""/>
            </a:pPr>
            <a:r>
              <a:rPr lang="ru-RU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Разрушение атомных электростанций</a:t>
            </a:r>
          </a:p>
          <a:p>
            <a:pPr marL="273050" lvl="0" indent="-273050">
              <a:spcBef>
                <a:spcPts val="575"/>
              </a:spcBef>
              <a:buClr>
                <a:srgbClr val="D34817"/>
              </a:buClr>
              <a:buSzPct val="85000"/>
              <a:buFont typeface="Wingdings 2" panose="05020102010507070707" pitchFamily="18" charset="2"/>
              <a:buChar char=""/>
            </a:pPr>
            <a:r>
              <a:rPr lang="ru-RU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«Грязная бомба»</a:t>
            </a:r>
          </a:p>
          <a:p>
            <a:pPr marL="273050" lvl="0" indent="-273050">
              <a:spcBef>
                <a:spcPts val="575"/>
              </a:spcBef>
              <a:buClr>
                <a:srgbClr val="D34817"/>
              </a:buClr>
              <a:buSzPct val="85000"/>
              <a:buFont typeface="Wingdings 2" panose="05020102010507070707" pitchFamily="18" charset="2"/>
              <a:buChar char=""/>
            </a:pPr>
            <a:r>
              <a:rPr lang="ru-RU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боевых отравляющих веществ</a:t>
            </a:r>
          </a:p>
          <a:p>
            <a:pPr marL="273050" lvl="0" indent="-273050">
              <a:spcBef>
                <a:spcPts val="575"/>
              </a:spcBef>
              <a:buClr>
                <a:srgbClr val="D34817"/>
              </a:buClr>
              <a:buSzPct val="85000"/>
              <a:buFont typeface="Wingdings 2" panose="05020102010507070707" pitchFamily="18" charset="2"/>
              <a:buChar char=""/>
            </a:pPr>
            <a:r>
              <a:rPr lang="ru-RU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Подрыв резервуаров хранения на предприятиях химической промышленности</a:t>
            </a:r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506B7-4E20-4C11-884B-ADA9182B22F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0" y="4627205"/>
            <a:ext cx="2996880" cy="2094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02" y="1310149"/>
            <a:ext cx="2245788" cy="32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893134" y="88605"/>
            <a:ext cx="103632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Систематическое нарушение противником основ</a:t>
            </a:r>
            <a:b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международного гуманитарного права!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506B7-4E20-4C11-884B-ADA9182B22F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6824" y="1499191"/>
            <a:ext cx="10715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Женевская конвенция, 1949 г., 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статья 64 предусматривает защиту </a:t>
            </a:r>
          </a:p>
          <a:p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раненых и больных, а также медицинского персонала, медицинских</a:t>
            </a:r>
          </a:p>
          <a:p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ормирований и санитарно-транспортных средств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esktop\фото командировка\IMG_7051.JPG">
            <a:extLst>
              <a:ext uri="{FF2B5EF4-FFF2-40B4-BE49-F238E27FC236}">
                <a16:creationId xmlns:a16="http://schemas.microsoft.com/office/drawing/2014/main" id="{E18419CF-87C7-9FE5-4541-89279876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81" y="3317482"/>
            <a:ext cx="3227874" cy="24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фото командировка\IMG_7049.JPG">
            <a:extLst>
              <a:ext uri="{FF2B5EF4-FFF2-40B4-BE49-F238E27FC236}">
                <a16:creationId xmlns:a16="http://schemas.microsoft.com/office/drawing/2014/main" id="{E3296508-3CB3-4390-F605-EACEC3C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69" y="3290589"/>
            <a:ext cx="3392274" cy="24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607790-4480-4CD6-D229-2B53FA092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05" y="2913320"/>
            <a:ext cx="3226352" cy="16146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96BF33-3DE8-14F2-6227-E19AE360F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711005" y="4741737"/>
            <a:ext cx="3194752" cy="16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98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15048</TotalTime>
  <Words>2110</Words>
  <Application>Microsoft Office PowerPoint</Application>
  <PresentationFormat>Широкоэкранный</PresentationFormat>
  <Paragraphs>366</Paragraphs>
  <Slides>48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Cambria</vt:lpstr>
      <vt:lpstr>Franklin Gothic Book</vt:lpstr>
      <vt:lpstr>Perpetua</vt:lpstr>
      <vt:lpstr>Times New Roman</vt:lpstr>
      <vt:lpstr>Wingdings 2</vt:lpstr>
      <vt:lpstr>Тема Office</vt:lpstr>
      <vt:lpstr>2_Тема Office</vt:lpstr>
      <vt:lpstr>3_Тема Office</vt:lpstr>
      <vt:lpstr>Справедливость</vt:lpstr>
      <vt:lpstr>1_Справедливость</vt:lpstr>
      <vt:lpstr>4_Тема Office</vt:lpstr>
      <vt:lpstr>Image</vt:lpstr>
      <vt:lpstr>Презентация PowerPoint</vt:lpstr>
      <vt:lpstr>Военно-полевая хирургия сегодня</vt:lpstr>
      <vt:lpstr>Особенности современной боевой хирургической патологии  (особая тяжесть минно-взрывных и осколочных ранений)</vt:lpstr>
      <vt:lpstr>Превалирование во входящем потоке (до 50 %)   осколочных ранений, нанесенных высокоэнергетическими ранящими снарядами</vt:lpstr>
      <vt:lpstr>Широкое применение противником кассетных боеприпасов   (шариковые, стреловидные, ромбовидные элементы)</vt:lpstr>
      <vt:lpstr>Минно-взрывные ранения (более 25 %)</vt:lpstr>
      <vt:lpstr>Применение беспилотных средств поражения и высокоточного оружия</vt:lpstr>
      <vt:lpstr>Угроза применения противником оружия массового поражения!</vt:lpstr>
      <vt:lpstr>Систематическое нарушение противником основ международного гуманитарного права!</vt:lpstr>
      <vt:lpstr>Презентация PowerPoint</vt:lpstr>
      <vt:lpstr>Структура современной боевой травмы по локализации</vt:lpstr>
      <vt:lpstr>Структура современной боевой травмы по характеру повреждения анатомических областей тела</vt:lpstr>
      <vt:lpstr>Презентация PowerPoint</vt:lpstr>
      <vt:lpstr>Этапное лечение раненых</vt:lpstr>
      <vt:lpstr>Презентация PowerPoint</vt:lpstr>
      <vt:lpstr>Презентация PowerPoint</vt:lpstr>
      <vt:lpstr>«…раненый должен получить хирургическую помощь там и тогда, где и когда он в ней нуждается…»  В.А. Оппель, 1916 г.</vt:lpstr>
      <vt:lpstr>Презентация PowerPoint</vt:lpstr>
      <vt:lpstr>Догоспитальная помощь оказывается по принципам «тактической медицины»</vt:lpstr>
      <vt:lpstr>Презентация PowerPoint</vt:lpstr>
      <vt:lpstr>Задел по тактической медицине к началу СВО</vt:lpstr>
      <vt:lpstr>Презентация PowerPoint</vt:lpstr>
      <vt:lpstr>Проблемы догоспитальной помощи</vt:lpstr>
      <vt:lpstr>Основные медицинские мероприятия первой помощи, доврачебной помощи  (поле боя - медицинский взвод – сортировочный пункт)</vt:lpstr>
      <vt:lpstr>Проблемы первой врачебной помощи  (медицинская рота бригады)   </vt:lpstr>
      <vt:lpstr>3. Хирургическая помощь раненым в войсковом районе: новые принципы</vt:lpstr>
      <vt:lpstr>Квалифицированная хирургическая помощь  1. Передовые хирургические группы МОСН и ОМедБ   </vt:lpstr>
      <vt:lpstr>Квалифицированная хирургическая помощь  2. Основная группа МОСН и ОМедБ   </vt:lpstr>
      <vt:lpstr>Тактика контроля повреждений (Damage Control Surgery, Rotondo M. et al., 1993) трансформируется в Лечебную Стратегию</vt:lpstr>
      <vt:lpstr>Квалифицированная хирургическая помощь  Широкое применение тактики «контроля повреждений»   </vt:lpstr>
      <vt:lpstr>Квалифицированная хирургическая помощь  Широкое применение тактики «контроля повреждений»   </vt:lpstr>
      <vt:lpstr>Квалифицированная хирургическая помощь  Широкое применение тактики «контроля повреждений»   </vt:lpstr>
      <vt:lpstr>4. Специализированная хирургическая помощь раненым эшелонирована </vt:lpstr>
      <vt:lpstr>Презентация PowerPoint</vt:lpstr>
      <vt:lpstr>Специализированная хирургическая помощь   Ранняя специализированная хирургическая помощь  (3 уровень) оказывается на базе больниц МЗ РФ (Белгород, Валуйки и др.)    </vt:lpstr>
      <vt:lpstr>Специализированная хирургическая помощь   </vt:lpstr>
      <vt:lpstr>Специализированная хирургическая помощь   </vt:lpstr>
      <vt:lpstr>Специализированная хирургическая помощь   </vt:lpstr>
      <vt:lpstr>Специализированная хирургическая помощь   </vt:lpstr>
      <vt:lpstr>Стратегическая массовая авиамедицинская эвакуация и  специализированная хирургическая помощь   в ВМО Центра   (5 уровень)</vt:lpstr>
      <vt:lpstr>Специализированная хирургическая помощь в ВМО Центра  (5 уровень).     </vt:lpstr>
      <vt:lpstr>Ранения головы (повторные хирургические обработки, удаление инородных тел, лечение осложнений) </vt:lpstr>
      <vt:lpstr>Презентация PowerPoint</vt:lpstr>
      <vt:lpstr>Ранения живота (этапные санационные релапаротомии, лечение перитонита, реконструктивно-восстановительные операции)</vt:lpstr>
      <vt:lpstr>Ранения конечностей и таза (повторные хирургические обработки ран, лечение осложнений, внеочаговый остеосинтез, окончательное реконструктивно-восстановительное лечение)</vt:lpstr>
      <vt:lpstr>Ранения сосудов (открытые, эндоваскулярные и гибридные методы лечения)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Бадалов Вадим Измайлович</dc:creator>
  <cp:lastModifiedBy>Бадалов Вадим Измайлович</cp:lastModifiedBy>
  <cp:revision>142</cp:revision>
  <dcterms:created xsi:type="dcterms:W3CDTF">2022-10-18T12:56:15Z</dcterms:created>
  <dcterms:modified xsi:type="dcterms:W3CDTF">2023-06-01T10:57:49Z</dcterms:modified>
</cp:coreProperties>
</file>